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2" r:id="rId4"/>
    <p:sldId id="264" r:id="rId5"/>
    <p:sldId id="257" r:id="rId6"/>
    <p:sldId id="258" r:id="rId7"/>
    <p:sldId id="259" r:id="rId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D93F72-840D-467D-9299-F6BD25C4E4DF}" v="11" dt="2025-10-06T08:21:08.3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kken, S.N. (Stefan)" userId="903b4dea-249d-455c-ab44-c2340cd6487c" providerId="ADAL" clId="{628CBF1C-A634-45D9-A045-64931BBB299A}"/>
    <pc:docChg chg="undo custSel addSld delSld modSld">
      <pc:chgData name="Kokken, S.N. (Stefan)" userId="903b4dea-249d-455c-ab44-c2340cd6487c" providerId="ADAL" clId="{628CBF1C-A634-45D9-A045-64931BBB299A}" dt="2024-10-04T08:19:18.228" v="65" actId="47"/>
      <pc:docMkLst>
        <pc:docMk/>
      </pc:docMkLst>
      <pc:sldChg chg="modSp mod">
        <pc:chgData name="Kokken, S.N. (Stefan)" userId="903b4dea-249d-455c-ab44-c2340cd6487c" providerId="ADAL" clId="{628CBF1C-A634-45D9-A045-64931BBB299A}" dt="2024-10-03T13:00:31.825" v="36" actId="20577"/>
        <pc:sldMkLst>
          <pc:docMk/>
          <pc:sldMk cId="362321107" sldId="256"/>
        </pc:sldMkLst>
      </pc:sldChg>
      <pc:sldChg chg="modSp mod">
        <pc:chgData name="Kokken, S.N. (Stefan)" userId="903b4dea-249d-455c-ab44-c2340cd6487c" providerId="ADAL" clId="{628CBF1C-A634-45D9-A045-64931BBB299A}" dt="2024-10-04T08:09:21.250" v="64" actId="27636"/>
        <pc:sldMkLst>
          <pc:docMk/>
          <pc:sldMk cId="2639952808" sldId="257"/>
        </pc:sldMkLst>
      </pc:sldChg>
      <pc:sldChg chg="addSp delSp modSp mod modClrScheme chgLayout">
        <pc:chgData name="Kokken, S.N. (Stefan)" userId="903b4dea-249d-455c-ab44-c2340cd6487c" providerId="ADAL" clId="{628CBF1C-A634-45D9-A045-64931BBB299A}" dt="2024-09-30T08:22:18.315" v="30" actId="27636"/>
        <pc:sldMkLst>
          <pc:docMk/>
          <pc:sldMk cId="2864655463" sldId="258"/>
        </pc:sldMkLst>
      </pc:sldChg>
      <pc:sldChg chg="addSp delSp modSp mod modClrScheme chgLayout">
        <pc:chgData name="Kokken, S.N. (Stefan)" userId="903b4dea-249d-455c-ab44-c2340cd6487c" providerId="ADAL" clId="{628CBF1C-A634-45D9-A045-64931BBB299A}" dt="2024-10-04T07:24:39.116" v="60" actId="1076"/>
        <pc:sldMkLst>
          <pc:docMk/>
          <pc:sldMk cId="1766350235" sldId="259"/>
        </pc:sldMkLst>
      </pc:sldChg>
      <pc:sldChg chg="del">
        <pc:chgData name="Kokken, S.N. (Stefan)" userId="903b4dea-249d-455c-ab44-c2340cd6487c" providerId="ADAL" clId="{628CBF1C-A634-45D9-A045-64931BBB299A}" dt="2024-10-04T07:54:24.832" v="61" actId="47"/>
        <pc:sldMkLst>
          <pc:docMk/>
          <pc:sldMk cId="3680841276" sldId="260"/>
        </pc:sldMkLst>
      </pc:sldChg>
      <pc:sldChg chg="addSp delSp modSp new add del mod modClrScheme chgLayout">
        <pc:chgData name="Kokken, S.N. (Stefan)" userId="903b4dea-249d-455c-ab44-c2340cd6487c" providerId="ADAL" clId="{628CBF1C-A634-45D9-A045-64931BBB299A}" dt="2024-10-04T08:19:18.228" v="65" actId="47"/>
        <pc:sldMkLst>
          <pc:docMk/>
          <pc:sldMk cId="2972918021" sldId="263"/>
        </pc:sldMkLst>
      </pc:sldChg>
    </pc:docChg>
  </pc:docChgLst>
  <pc:docChgLst>
    <pc:chgData name="Kokken, S.N. (Stefan)" userId="903b4dea-249d-455c-ab44-c2340cd6487c" providerId="ADAL" clId="{EE38C05B-A1A6-4D94-98EA-7F2604597ADB}"/>
    <pc:docChg chg="undo custSel modSld modMainMaster">
      <pc:chgData name="Kokken, S.N. (Stefan)" userId="903b4dea-249d-455c-ab44-c2340cd6487c" providerId="ADAL" clId="{EE38C05B-A1A6-4D94-98EA-7F2604597ADB}" dt="2025-10-06T08:20:04.525" v="49" actId="1076"/>
      <pc:docMkLst>
        <pc:docMk/>
      </pc:docMkLst>
      <pc:sldChg chg="modSp mod">
        <pc:chgData name="Kokken, S.N. (Stefan)" userId="903b4dea-249d-455c-ab44-c2340cd6487c" providerId="ADAL" clId="{EE38C05B-A1A6-4D94-98EA-7F2604597ADB}" dt="2025-10-03T07:50:07.981" v="35" actId="27636"/>
        <pc:sldMkLst>
          <pc:docMk/>
          <pc:sldMk cId="2864655463" sldId="258"/>
        </pc:sldMkLst>
        <pc:spChg chg="mod">
          <ac:chgData name="Kokken, S.N. (Stefan)" userId="903b4dea-249d-455c-ab44-c2340cd6487c" providerId="ADAL" clId="{EE38C05B-A1A6-4D94-98EA-7F2604597ADB}" dt="2025-10-03T07:50:07.981" v="34" actId="27636"/>
          <ac:spMkLst>
            <pc:docMk/>
            <pc:sldMk cId="2864655463" sldId="258"/>
            <ac:spMk id="3" creationId="{C1902715-F5EC-5163-F37B-AF0D71737A20}"/>
          </ac:spMkLst>
        </pc:spChg>
        <pc:spChg chg="mod">
          <ac:chgData name="Kokken, S.N. (Stefan)" userId="903b4dea-249d-455c-ab44-c2340cd6487c" providerId="ADAL" clId="{EE38C05B-A1A6-4D94-98EA-7F2604597ADB}" dt="2025-10-03T07:50:07.981" v="35" actId="27636"/>
          <ac:spMkLst>
            <pc:docMk/>
            <pc:sldMk cId="2864655463" sldId="258"/>
            <ac:spMk id="11" creationId="{F469630C-0C3E-43BE-943F-FF062E609C4E}"/>
          </ac:spMkLst>
        </pc:spChg>
      </pc:sldChg>
      <pc:sldMasterChg chg="addSp modSp mod modSldLayout">
        <pc:chgData name="Kokken, S.N. (Stefan)" userId="903b4dea-249d-455c-ab44-c2340cd6487c" providerId="ADAL" clId="{EE38C05B-A1A6-4D94-98EA-7F2604597ADB}" dt="2025-10-06T08:20:04.525" v="49" actId="1076"/>
        <pc:sldMasterMkLst>
          <pc:docMk/>
          <pc:sldMasterMk cId="1593569030" sldId="2147483648"/>
        </pc:sldMasterMkLst>
        <pc:spChg chg="mod">
          <ac:chgData name="Kokken, S.N. (Stefan)" userId="903b4dea-249d-455c-ab44-c2340cd6487c" providerId="ADAL" clId="{EE38C05B-A1A6-4D94-98EA-7F2604597ADB}" dt="2025-10-03T07:49:38.606" v="23" actId="2711"/>
          <ac:spMkLst>
            <pc:docMk/>
            <pc:sldMasterMk cId="1593569030" sldId="2147483648"/>
            <ac:spMk id="2" creationId="{87B655CD-B2BD-BE75-EB50-6753C6461C74}"/>
          </ac:spMkLst>
        </pc:spChg>
        <pc:spChg chg="mod">
          <ac:chgData name="Kokken, S.N. (Stefan)" userId="903b4dea-249d-455c-ab44-c2340cd6487c" providerId="ADAL" clId="{EE38C05B-A1A6-4D94-98EA-7F2604597ADB}" dt="2025-10-03T07:50:07.885" v="32" actId="2711"/>
          <ac:spMkLst>
            <pc:docMk/>
            <pc:sldMasterMk cId="1593569030" sldId="2147483648"/>
            <ac:spMk id="3" creationId="{9E10E51B-4D55-8FBF-DA77-F90445A59682}"/>
          </ac:spMkLst>
        </pc:spChg>
        <pc:spChg chg="mod">
          <ac:chgData name="Kokken, S.N. (Stefan)" userId="903b4dea-249d-455c-ab44-c2340cd6487c" providerId="ADAL" clId="{EE38C05B-A1A6-4D94-98EA-7F2604597ADB}" dt="2025-10-03T07:51:06.321" v="41" actId="1076"/>
          <ac:spMkLst>
            <pc:docMk/>
            <pc:sldMasterMk cId="1593569030" sldId="2147483648"/>
            <ac:spMk id="6" creationId="{FBE10977-7401-2E8A-085A-59342D13C9AE}"/>
          </ac:spMkLst>
        </pc:spChg>
        <pc:spChg chg="add mod">
          <ac:chgData name="Kokken, S.N. (Stefan)" userId="903b4dea-249d-455c-ab44-c2340cd6487c" providerId="ADAL" clId="{EE38C05B-A1A6-4D94-98EA-7F2604597ADB}" dt="2025-10-06T08:20:04.525" v="49" actId="1076"/>
          <ac:spMkLst>
            <pc:docMk/>
            <pc:sldMasterMk cId="1593569030" sldId="2147483648"/>
            <ac:spMk id="8" creationId="{3F0E343C-7719-A3BA-BC63-33BA935D8838}"/>
          </ac:spMkLst>
        </pc:spChg>
        <pc:sldLayoutChg chg="modSp mod">
          <pc:chgData name="Kokken, S.N. (Stefan)" userId="903b4dea-249d-455c-ab44-c2340cd6487c" providerId="ADAL" clId="{EE38C05B-A1A6-4D94-98EA-7F2604597ADB}" dt="2025-10-03T07:50:52.071" v="39" actId="1076"/>
          <pc:sldLayoutMkLst>
            <pc:docMk/>
            <pc:sldMasterMk cId="1593569030" sldId="2147483648"/>
            <pc:sldLayoutMk cId="3232591355" sldId="2147483649"/>
          </pc:sldLayoutMkLst>
          <pc:spChg chg="mod">
            <ac:chgData name="Kokken, S.N. (Stefan)" userId="903b4dea-249d-455c-ab44-c2340cd6487c" providerId="ADAL" clId="{EE38C05B-A1A6-4D94-98EA-7F2604597ADB}" dt="2025-10-03T07:50:52.071" v="39" actId="1076"/>
            <ac:spMkLst>
              <pc:docMk/>
              <pc:sldMasterMk cId="1593569030" sldId="2147483648"/>
              <pc:sldLayoutMk cId="3232591355" sldId="2147483649"/>
              <ac:spMk id="6" creationId="{7760DEC1-5A9F-5EF0-35D7-A1A6286475E5}"/>
            </ac:spMkLst>
          </pc:sp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Blad1!$B$1</c:f>
              <c:strCache>
                <c:ptCount val="1"/>
                <c:pt idx="0">
                  <c:v>Marktaandeel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AF37-4979-981D-7498F9383AF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AF37-4979-981D-7498F9383AF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AF37-4979-981D-7498F9383AF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AF37-4979-981D-7498F9383AF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nl-NL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Blad1!$A$2:$A$5</c:f>
              <c:strCache>
                <c:ptCount val="4"/>
                <c:pt idx="0">
                  <c:v>Synologiy</c:v>
                </c:pt>
                <c:pt idx="1">
                  <c:v>Qnap</c:v>
                </c:pt>
                <c:pt idx="2">
                  <c:v>Truenas</c:v>
                </c:pt>
                <c:pt idx="3">
                  <c:v>diy nas</c:v>
                </c:pt>
              </c:strCache>
            </c:strRef>
          </c:cat>
          <c:val>
            <c:numRef>
              <c:f>Blad1!$B$2:$B$5</c:f>
              <c:numCache>
                <c:formatCode>General</c:formatCode>
                <c:ptCount val="4"/>
                <c:pt idx="0">
                  <c:v>59</c:v>
                </c:pt>
                <c:pt idx="1">
                  <c:v>23</c:v>
                </c:pt>
                <c:pt idx="2">
                  <c:v>7</c:v>
                </c:pt>
                <c:pt idx="3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E2-4B1C-B2CB-FDBAB59E5AB9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52BE1A-36B7-4AA2-93B3-242A62D2FAA6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CE17E07F-B846-44F9-93B5-DC237BD588B0}">
      <dgm:prSet phldrT="[Tekst]" phldr="0"/>
      <dgm:spPr/>
      <dgm:t>
        <a:bodyPr/>
        <a:lstStyle/>
        <a:p>
          <a:r>
            <a:rPr lang="nl-NL" dirty="0" err="1"/>
            <a:t>Nori</a:t>
          </a:r>
          <a:r>
            <a:rPr lang="nl-NL" dirty="0"/>
            <a:t> </a:t>
          </a:r>
          <a:r>
            <a:rPr lang="nl-NL" dirty="0" err="1"/>
            <a:t>Matsui</a:t>
          </a:r>
          <a:endParaRPr lang="nl-NL" dirty="0"/>
        </a:p>
      </dgm:t>
    </dgm:pt>
    <dgm:pt modelId="{8A9C0B99-3A51-4058-B2A1-FCD92B362ED0}" type="parTrans" cxnId="{B738256A-F9DD-4F99-A0C5-014DF6416566}">
      <dgm:prSet/>
      <dgm:spPr/>
      <dgm:t>
        <a:bodyPr/>
        <a:lstStyle/>
        <a:p>
          <a:endParaRPr lang="nl-NL"/>
        </a:p>
      </dgm:t>
    </dgm:pt>
    <dgm:pt modelId="{FE98FE29-EBCA-43C5-944A-53B60B7BCC62}" type="sibTrans" cxnId="{B738256A-F9DD-4F99-A0C5-014DF6416566}">
      <dgm:prSet/>
      <dgm:spPr/>
      <dgm:t>
        <a:bodyPr/>
        <a:lstStyle/>
        <a:p>
          <a:r>
            <a:rPr lang="nl-NL" dirty="0"/>
            <a:t>CEO</a:t>
          </a:r>
        </a:p>
      </dgm:t>
    </dgm:pt>
    <dgm:pt modelId="{B7874321-3A66-4F89-B9B6-ADA57CAB4F62}" type="asst">
      <dgm:prSet phldrT="[Tekst]" phldr="0"/>
      <dgm:spPr/>
      <dgm:t>
        <a:bodyPr/>
        <a:lstStyle/>
        <a:p>
          <a:r>
            <a:rPr lang="nl-NL" dirty="0"/>
            <a:t>Aya </a:t>
          </a:r>
          <a:r>
            <a:rPr lang="nl-NL" dirty="0" err="1"/>
            <a:t>Sanka</a:t>
          </a:r>
          <a:endParaRPr lang="nl-NL" dirty="0"/>
        </a:p>
      </dgm:t>
    </dgm:pt>
    <dgm:pt modelId="{B7108E89-51D4-48E6-85B0-E6B0D933EC9D}" type="parTrans" cxnId="{CB8A03A6-CFB3-4330-B69F-31547A740E77}">
      <dgm:prSet/>
      <dgm:spPr/>
      <dgm:t>
        <a:bodyPr/>
        <a:lstStyle/>
        <a:p>
          <a:endParaRPr lang="nl-NL"/>
        </a:p>
      </dgm:t>
    </dgm:pt>
    <dgm:pt modelId="{18459C8A-A262-497B-85DE-B2BDD224D1DA}" type="sibTrans" cxnId="{CB8A03A6-CFB3-4330-B69F-31547A740E77}">
      <dgm:prSet/>
      <dgm:spPr/>
      <dgm:t>
        <a:bodyPr/>
        <a:lstStyle/>
        <a:p>
          <a:r>
            <a:rPr lang="nl-NL" dirty="0" err="1"/>
            <a:t>ceo</a:t>
          </a:r>
          <a:r>
            <a:rPr lang="nl-NL" dirty="0"/>
            <a:t> assistent</a:t>
          </a:r>
        </a:p>
      </dgm:t>
    </dgm:pt>
    <dgm:pt modelId="{CB192A60-0834-4C93-9C60-E1286436070E}">
      <dgm:prSet phldrT="[Tekst]" phldr="0"/>
      <dgm:spPr/>
      <dgm:t>
        <a:bodyPr/>
        <a:lstStyle/>
        <a:p>
          <a:r>
            <a:rPr lang="nl-NL" dirty="0"/>
            <a:t>Kenzo </a:t>
          </a:r>
          <a:r>
            <a:rPr lang="nl-NL" dirty="0" err="1"/>
            <a:t>Murata</a:t>
          </a:r>
          <a:endParaRPr lang="nl-NL" dirty="0"/>
        </a:p>
      </dgm:t>
    </dgm:pt>
    <dgm:pt modelId="{6AE8A90C-5048-4A0A-9757-94E81822C1F8}" type="parTrans" cxnId="{354AEC5C-5C9B-4B60-AC54-CD11B83D8D0C}">
      <dgm:prSet/>
      <dgm:spPr/>
      <dgm:t>
        <a:bodyPr/>
        <a:lstStyle/>
        <a:p>
          <a:endParaRPr lang="nl-NL"/>
        </a:p>
      </dgm:t>
    </dgm:pt>
    <dgm:pt modelId="{931B8357-07F0-4F90-9567-6839F27B83DE}" type="sibTrans" cxnId="{354AEC5C-5C9B-4B60-AC54-CD11B83D8D0C}">
      <dgm:prSet/>
      <dgm:spPr/>
      <dgm:t>
        <a:bodyPr/>
        <a:lstStyle/>
        <a:p>
          <a:r>
            <a:rPr lang="nl-NL" dirty="0"/>
            <a:t>Sales</a:t>
          </a:r>
        </a:p>
      </dgm:t>
    </dgm:pt>
    <dgm:pt modelId="{1322CBB4-9A5A-431A-A822-A1E5A85AA430}">
      <dgm:prSet phldrT="[Tekst]" phldr="0"/>
      <dgm:spPr/>
      <dgm:t>
        <a:bodyPr/>
        <a:lstStyle/>
        <a:p>
          <a:r>
            <a:rPr lang="nl-NL" dirty="0" err="1"/>
            <a:t>Yumi</a:t>
          </a:r>
          <a:r>
            <a:rPr lang="nl-NL" dirty="0"/>
            <a:t> </a:t>
          </a:r>
          <a:r>
            <a:rPr lang="nl-NL" dirty="0" err="1"/>
            <a:t>Oshima</a:t>
          </a:r>
          <a:endParaRPr lang="nl-NL" dirty="0"/>
        </a:p>
      </dgm:t>
    </dgm:pt>
    <dgm:pt modelId="{14579478-2B46-47B5-B50A-8664F2B4661B}" type="parTrans" cxnId="{478D52E5-8A88-4B68-BAA5-F07ECACCA5E8}">
      <dgm:prSet/>
      <dgm:spPr/>
      <dgm:t>
        <a:bodyPr/>
        <a:lstStyle/>
        <a:p>
          <a:endParaRPr lang="nl-NL"/>
        </a:p>
      </dgm:t>
    </dgm:pt>
    <dgm:pt modelId="{6AE6A03E-4EC6-4985-B562-9B67CDEBCA1D}" type="sibTrans" cxnId="{478D52E5-8A88-4B68-BAA5-F07ECACCA5E8}">
      <dgm:prSet/>
      <dgm:spPr/>
      <dgm:t>
        <a:bodyPr/>
        <a:lstStyle/>
        <a:p>
          <a:r>
            <a:rPr lang="nl-NL" dirty="0"/>
            <a:t>Marketing</a:t>
          </a:r>
        </a:p>
      </dgm:t>
    </dgm:pt>
    <dgm:pt modelId="{57DD304A-ABAE-4008-B6B9-B8E81FEE9CCB}">
      <dgm:prSet phldrT="[Tekst]" phldr="0"/>
      <dgm:spPr/>
      <dgm:t>
        <a:bodyPr/>
        <a:lstStyle/>
        <a:p>
          <a:r>
            <a:rPr lang="nl-NL" dirty="0" err="1"/>
            <a:t>Koda</a:t>
          </a:r>
          <a:r>
            <a:rPr lang="nl-NL" dirty="0"/>
            <a:t> Kan</a:t>
          </a:r>
        </a:p>
      </dgm:t>
    </dgm:pt>
    <dgm:pt modelId="{7C41FE7E-AA44-466C-AEBA-6E9EE5363E84}" type="parTrans" cxnId="{CBD6E4EA-6190-436F-9548-1609AECB4FE9}">
      <dgm:prSet/>
      <dgm:spPr/>
      <dgm:t>
        <a:bodyPr/>
        <a:lstStyle/>
        <a:p>
          <a:endParaRPr lang="nl-NL"/>
        </a:p>
      </dgm:t>
    </dgm:pt>
    <dgm:pt modelId="{64D48B33-AE6A-4F8F-BF3A-066BBC6D1D5B}" type="sibTrans" cxnId="{CBD6E4EA-6190-436F-9548-1609AECB4FE9}">
      <dgm:prSet/>
      <dgm:spPr/>
      <dgm:t>
        <a:bodyPr/>
        <a:lstStyle/>
        <a:p>
          <a:r>
            <a:rPr lang="nl-NL" dirty="0"/>
            <a:t>Operations</a:t>
          </a:r>
        </a:p>
      </dgm:t>
    </dgm:pt>
    <dgm:pt modelId="{5D421CA6-6BFB-4BA8-9EC1-52A43E38C4D0}" type="asst">
      <dgm:prSet phldrT="[Tekst]" phldr="0"/>
      <dgm:spPr/>
      <dgm:t>
        <a:bodyPr/>
        <a:lstStyle/>
        <a:p>
          <a:r>
            <a:rPr lang="nl-NL" dirty="0"/>
            <a:t>Kenji </a:t>
          </a:r>
          <a:r>
            <a:rPr lang="nl-NL" dirty="0" err="1"/>
            <a:t>Kimura</a:t>
          </a:r>
          <a:endParaRPr lang="nl-NL" dirty="0"/>
        </a:p>
      </dgm:t>
    </dgm:pt>
    <dgm:pt modelId="{D351C0D6-976D-475D-B45E-A0B050602439}" type="parTrans" cxnId="{B28D15FB-7833-4350-B624-6B4E2EE5B79E}">
      <dgm:prSet/>
      <dgm:spPr/>
      <dgm:t>
        <a:bodyPr/>
        <a:lstStyle/>
        <a:p>
          <a:endParaRPr lang="nl-NL"/>
        </a:p>
      </dgm:t>
    </dgm:pt>
    <dgm:pt modelId="{B5838DDF-0463-4316-9D51-4A5B5AEC145F}" type="sibTrans" cxnId="{B28D15FB-7833-4350-B624-6B4E2EE5B79E}">
      <dgm:prSet/>
      <dgm:spPr/>
      <dgm:t>
        <a:bodyPr/>
        <a:lstStyle/>
        <a:p>
          <a:r>
            <a:rPr lang="nl-NL" dirty="0"/>
            <a:t>Personal assistent</a:t>
          </a:r>
        </a:p>
      </dgm:t>
    </dgm:pt>
    <dgm:pt modelId="{47050F7F-5773-4980-B0E7-145AA6D60DD8}" type="pres">
      <dgm:prSet presAssocID="{7C52BE1A-36B7-4AA2-93B3-242A62D2FAA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22779361-E995-4B48-90D4-362DEA9FC381}" type="pres">
      <dgm:prSet presAssocID="{CE17E07F-B846-44F9-93B5-DC237BD588B0}" presName="hierRoot1" presStyleCnt="0">
        <dgm:presLayoutVars>
          <dgm:hierBranch val="init"/>
        </dgm:presLayoutVars>
      </dgm:prSet>
      <dgm:spPr/>
    </dgm:pt>
    <dgm:pt modelId="{5F89E196-29DE-4307-981E-0B1A39E65BCE}" type="pres">
      <dgm:prSet presAssocID="{CE17E07F-B846-44F9-93B5-DC237BD588B0}" presName="rootComposite1" presStyleCnt="0"/>
      <dgm:spPr/>
    </dgm:pt>
    <dgm:pt modelId="{EBF4B16B-DA25-4076-85DB-8A89956CE8AA}" type="pres">
      <dgm:prSet presAssocID="{CE17E07F-B846-44F9-93B5-DC237BD588B0}" presName="rootText1" presStyleLbl="node0" presStyleIdx="0" presStyleCnt="1">
        <dgm:presLayoutVars>
          <dgm:chMax/>
          <dgm:chPref val="3"/>
        </dgm:presLayoutVars>
      </dgm:prSet>
      <dgm:spPr/>
    </dgm:pt>
    <dgm:pt modelId="{A49AC2C7-52F5-4793-AB9D-3992BC948CC8}" type="pres">
      <dgm:prSet presAssocID="{CE17E07F-B846-44F9-93B5-DC237BD588B0}" presName="titleText1" presStyleLbl="fgAcc0" presStyleIdx="0" presStyleCnt="1">
        <dgm:presLayoutVars>
          <dgm:chMax val="0"/>
          <dgm:chPref val="0"/>
        </dgm:presLayoutVars>
      </dgm:prSet>
      <dgm:spPr/>
    </dgm:pt>
    <dgm:pt modelId="{5900DBF3-00E2-40BF-8816-960A759E9C18}" type="pres">
      <dgm:prSet presAssocID="{CE17E07F-B846-44F9-93B5-DC237BD588B0}" presName="rootConnector1" presStyleLbl="node1" presStyleIdx="0" presStyleCnt="3"/>
      <dgm:spPr/>
    </dgm:pt>
    <dgm:pt modelId="{10BCEADC-83D0-40A7-8F02-FA3D299B651B}" type="pres">
      <dgm:prSet presAssocID="{CE17E07F-B846-44F9-93B5-DC237BD588B0}" presName="hierChild2" presStyleCnt="0"/>
      <dgm:spPr/>
    </dgm:pt>
    <dgm:pt modelId="{150843A4-BFC1-44A9-8D52-68DF7F292C62}" type="pres">
      <dgm:prSet presAssocID="{6AE8A90C-5048-4A0A-9757-94E81822C1F8}" presName="Name37" presStyleLbl="parChTrans1D2" presStyleIdx="0" presStyleCnt="5"/>
      <dgm:spPr/>
    </dgm:pt>
    <dgm:pt modelId="{9A80807A-77E2-4439-BB2A-004205B24671}" type="pres">
      <dgm:prSet presAssocID="{CB192A60-0834-4C93-9C60-E1286436070E}" presName="hierRoot2" presStyleCnt="0">
        <dgm:presLayoutVars>
          <dgm:hierBranch val="init"/>
        </dgm:presLayoutVars>
      </dgm:prSet>
      <dgm:spPr/>
    </dgm:pt>
    <dgm:pt modelId="{38A0E2E6-CE1E-42AE-AC39-79574444B8CF}" type="pres">
      <dgm:prSet presAssocID="{CB192A60-0834-4C93-9C60-E1286436070E}" presName="rootComposite" presStyleCnt="0"/>
      <dgm:spPr/>
    </dgm:pt>
    <dgm:pt modelId="{77B61DC9-33FE-4134-8771-AE38423989BB}" type="pres">
      <dgm:prSet presAssocID="{CB192A60-0834-4C93-9C60-E1286436070E}" presName="rootText" presStyleLbl="node1" presStyleIdx="0" presStyleCnt="3">
        <dgm:presLayoutVars>
          <dgm:chMax/>
          <dgm:chPref val="3"/>
        </dgm:presLayoutVars>
      </dgm:prSet>
      <dgm:spPr/>
    </dgm:pt>
    <dgm:pt modelId="{877C255F-0DB1-4C1F-92AE-2A654AC8DEEE}" type="pres">
      <dgm:prSet presAssocID="{CB192A60-0834-4C93-9C60-E1286436070E}" presName="titleText2" presStyleLbl="fgAcc1" presStyleIdx="0" presStyleCnt="3">
        <dgm:presLayoutVars>
          <dgm:chMax val="0"/>
          <dgm:chPref val="0"/>
        </dgm:presLayoutVars>
      </dgm:prSet>
      <dgm:spPr/>
    </dgm:pt>
    <dgm:pt modelId="{20C86BF2-BA33-4ACE-B2E5-238A61F60CDD}" type="pres">
      <dgm:prSet presAssocID="{CB192A60-0834-4C93-9C60-E1286436070E}" presName="rootConnector" presStyleLbl="node2" presStyleIdx="0" presStyleCnt="0"/>
      <dgm:spPr/>
    </dgm:pt>
    <dgm:pt modelId="{139754C7-4D83-4251-9FE3-40B586C3245B}" type="pres">
      <dgm:prSet presAssocID="{CB192A60-0834-4C93-9C60-E1286436070E}" presName="hierChild4" presStyleCnt="0"/>
      <dgm:spPr/>
    </dgm:pt>
    <dgm:pt modelId="{30B7D251-69B7-4DD3-9179-C9E817CD5C5B}" type="pres">
      <dgm:prSet presAssocID="{CB192A60-0834-4C93-9C60-E1286436070E}" presName="hierChild5" presStyleCnt="0"/>
      <dgm:spPr/>
    </dgm:pt>
    <dgm:pt modelId="{89405B6A-F3F1-471E-A50F-89BF3E5BD900}" type="pres">
      <dgm:prSet presAssocID="{14579478-2B46-47B5-B50A-8664F2B4661B}" presName="Name37" presStyleLbl="parChTrans1D2" presStyleIdx="1" presStyleCnt="5"/>
      <dgm:spPr/>
    </dgm:pt>
    <dgm:pt modelId="{3A5E6938-0C76-4796-B453-84340EADD5B3}" type="pres">
      <dgm:prSet presAssocID="{1322CBB4-9A5A-431A-A822-A1E5A85AA430}" presName="hierRoot2" presStyleCnt="0">
        <dgm:presLayoutVars>
          <dgm:hierBranch val="init"/>
        </dgm:presLayoutVars>
      </dgm:prSet>
      <dgm:spPr/>
    </dgm:pt>
    <dgm:pt modelId="{EA25D85D-64BA-463C-BB38-9E8D30C08B3D}" type="pres">
      <dgm:prSet presAssocID="{1322CBB4-9A5A-431A-A822-A1E5A85AA430}" presName="rootComposite" presStyleCnt="0"/>
      <dgm:spPr/>
    </dgm:pt>
    <dgm:pt modelId="{038B5A92-8A16-4F20-A1DE-F4E51AF26B65}" type="pres">
      <dgm:prSet presAssocID="{1322CBB4-9A5A-431A-A822-A1E5A85AA430}" presName="rootText" presStyleLbl="node1" presStyleIdx="1" presStyleCnt="3">
        <dgm:presLayoutVars>
          <dgm:chMax/>
          <dgm:chPref val="3"/>
        </dgm:presLayoutVars>
      </dgm:prSet>
      <dgm:spPr/>
    </dgm:pt>
    <dgm:pt modelId="{39DFECED-CBBD-49B9-A88D-1B9C4212DD8C}" type="pres">
      <dgm:prSet presAssocID="{1322CBB4-9A5A-431A-A822-A1E5A85AA430}" presName="titleText2" presStyleLbl="fgAcc1" presStyleIdx="1" presStyleCnt="3">
        <dgm:presLayoutVars>
          <dgm:chMax val="0"/>
          <dgm:chPref val="0"/>
        </dgm:presLayoutVars>
      </dgm:prSet>
      <dgm:spPr/>
    </dgm:pt>
    <dgm:pt modelId="{6C799161-D858-44D6-AC87-0CFA5AC5BB57}" type="pres">
      <dgm:prSet presAssocID="{1322CBB4-9A5A-431A-A822-A1E5A85AA430}" presName="rootConnector" presStyleLbl="node2" presStyleIdx="0" presStyleCnt="0"/>
      <dgm:spPr/>
    </dgm:pt>
    <dgm:pt modelId="{A5576317-A615-40E7-BB8D-AC2C449C4524}" type="pres">
      <dgm:prSet presAssocID="{1322CBB4-9A5A-431A-A822-A1E5A85AA430}" presName="hierChild4" presStyleCnt="0"/>
      <dgm:spPr/>
    </dgm:pt>
    <dgm:pt modelId="{3911729E-FE5A-40E5-AEEC-75ACC964D0A0}" type="pres">
      <dgm:prSet presAssocID="{1322CBB4-9A5A-431A-A822-A1E5A85AA430}" presName="hierChild5" presStyleCnt="0"/>
      <dgm:spPr/>
    </dgm:pt>
    <dgm:pt modelId="{511ABE1A-07E4-4CF8-B3CB-E40239B1A53A}" type="pres">
      <dgm:prSet presAssocID="{7C41FE7E-AA44-466C-AEBA-6E9EE5363E84}" presName="Name37" presStyleLbl="parChTrans1D2" presStyleIdx="2" presStyleCnt="5"/>
      <dgm:spPr/>
    </dgm:pt>
    <dgm:pt modelId="{7BDEF967-85BC-4F1C-9A77-1BD4C28261AC}" type="pres">
      <dgm:prSet presAssocID="{57DD304A-ABAE-4008-B6B9-B8E81FEE9CCB}" presName="hierRoot2" presStyleCnt="0">
        <dgm:presLayoutVars>
          <dgm:hierBranch val="init"/>
        </dgm:presLayoutVars>
      </dgm:prSet>
      <dgm:spPr/>
    </dgm:pt>
    <dgm:pt modelId="{B696C55C-FDB6-4723-A9A2-CDBE7BFAC563}" type="pres">
      <dgm:prSet presAssocID="{57DD304A-ABAE-4008-B6B9-B8E81FEE9CCB}" presName="rootComposite" presStyleCnt="0"/>
      <dgm:spPr/>
    </dgm:pt>
    <dgm:pt modelId="{EB791FEC-1599-4634-9CDF-2ADA9DD5D172}" type="pres">
      <dgm:prSet presAssocID="{57DD304A-ABAE-4008-B6B9-B8E81FEE9CCB}" presName="rootText" presStyleLbl="node1" presStyleIdx="2" presStyleCnt="3">
        <dgm:presLayoutVars>
          <dgm:chMax/>
          <dgm:chPref val="3"/>
        </dgm:presLayoutVars>
      </dgm:prSet>
      <dgm:spPr/>
    </dgm:pt>
    <dgm:pt modelId="{051D1FEC-DA35-4140-911A-E6C9701FD56C}" type="pres">
      <dgm:prSet presAssocID="{57DD304A-ABAE-4008-B6B9-B8E81FEE9CCB}" presName="titleText2" presStyleLbl="fgAcc1" presStyleIdx="2" presStyleCnt="3">
        <dgm:presLayoutVars>
          <dgm:chMax val="0"/>
          <dgm:chPref val="0"/>
        </dgm:presLayoutVars>
      </dgm:prSet>
      <dgm:spPr/>
    </dgm:pt>
    <dgm:pt modelId="{3ACC5589-A16C-454E-852A-A6362504930D}" type="pres">
      <dgm:prSet presAssocID="{57DD304A-ABAE-4008-B6B9-B8E81FEE9CCB}" presName="rootConnector" presStyleLbl="node2" presStyleIdx="0" presStyleCnt="0"/>
      <dgm:spPr/>
    </dgm:pt>
    <dgm:pt modelId="{6C2C0533-2828-41B8-BB71-E396CC303AC9}" type="pres">
      <dgm:prSet presAssocID="{57DD304A-ABAE-4008-B6B9-B8E81FEE9CCB}" presName="hierChild4" presStyleCnt="0"/>
      <dgm:spPr/>
    </dgm:pt>
    <dgm:pt modelId="{687391EA-2747-42A4-AFD8-A9650FA4B2D9}" type="pres">
      <dgm:prSet presAssocID="{57DD304A-ABAE-4008-B6B9-B8E81FEE9CCB}" presName="hierChild5" presStyleCnt="0"/>
      <dgm:spPr/>
    </dgm:pt>
    <dgm:pt modelId="{E09BD79F-339A-492D-86FB-87E6E2F58400}" type="pres">
      <dgm:prSet presAssocID="{CE17E07F-B846-44F9-93B5-DC237BD588B0}" presName="hierChild3" presStyleCnt="0"/>
      <dgm:spPr/>
    </dgm:pt>
    <dgm:pt modelId="{74812281-D91A-456F-B346-4A7EB5DB8904}" type="pres">
      <dgm:prSet presAssocID="{B7108E89-51D4-48E6-85B0-E6B0D933EC9D}" presName="Name96" presStyleLbl="parChTrans1D2" presStyleIdx="3" presStyleCnt="5"/>
      <dgm:spPr/>
    </dgm:pt>
    <dgm:pt modelId="{A3D1AA1B-A7F4-481D-871F-7C8D15D0CDDF}" type="pres">
      <dgm:prSet presAssocID="{B7874321-3A66-4F89-B9B6-ADA57CAB4F62}" presName="hierRoot3" presStyleCnt="0">
        <dgm:presLayoutVars>
          <dgm:hierBranch val="init"/>
        </dgm:presLayoutVars>
      </dgm:prSet>
      <dgm:spPr/>
    </dgm:pt>
    <dgm:pt modelId="{DFF7EBE3-8E10-41DB-9450-C3C28ED38BB1}" type="pres">
      <dgm:prSet presAssocID="{B7874321-3A66-4F89-B9B6-ADA57CAB4F62}" presName="rootComposite3" presStyleCnt="0"/>
      <dgm:spPr/>
    </dgm:pt>
    <dgm:pt modelId="{D6774A1E-D16B-40AD-805F-6A532B60E59B}" type="pres">
      <dgm:prSet presAssocID="{B7874321-3A66-4F89-B9B6-ADA57CAB4F62}" presName="rootText3" presStyleLbl="asst1" presStyleIdx="0" presStyleCnt="2">
        <dgm:presLayoutVars>
          <dgm:chPref val="3"/>
        </dgm:presLayoutVars>
      </dgm:prSet>
      <dgm:spPr/>
    </dgm:pt>
    <dgm:pt modelId="{4E3A5B42-6802-44E8-A5B8-7D5E2C4F1151}" type="pres">
      <dgm:prSet presAssocID="{B7874321-3A66-4F89-B9B6-ADA57CAB4F62}" presName="titleText3" presStyleLbl="fgAcc2" presStyleIdx="0" presStyleCnt="2">
        <dgm:presLayoutVars>
          <dgm:chMax val="0"/>
          <dgm:chPref val="0"/>
        </dgm:presLayoutVars>
      </dgm:prSet>
      <dgm:spPr/>
    </dgm:pt>
    <dgm:pt modelId="{A6F9C53A-ECBF-4B69-8C58-32D59D52A309}" type="pres">
      <dgm:prSet presAssocID="{B7874321-3A66-4F89-B9B6-ADA57CAB4F62}" presName="rootConnector3" presStyleLbl="asst1" presStyleIdx="0" presStyleCnt="2"/>
      <dgm:spPr/>
    </dgm:pt>
    <dgm:pt modelId="{326F85A3-D3F1-4B57-B3D1-81005B1F1907}" type="pres">
      <dgm:prSet presAssocID="{B7874321-3A66-4F89-B9B6-ADA57CAB4F62}" presName="hierChild6" presStyleCnt="0"/>
      <dgm:spPr/>
    </dgm:pt>
    <dgm:pt modelId="{D6F71FF3-F55D-409F-8E30-B4AD7624A25F}" type="pres">
      <dgm:prSet presAssocID="{B7874321-3A66-4F89-B9B6-ADA57CAB4F62}" presName="hierChild7" presStyleCnt="0"/>
      <dgm:spPr/>
    </dgm:pt>
    <dgm:pt modelId="{9EE68D5C-7C3D-41A0-BB4F-811EF96D1447}" type="pres">
      <dgm:prSet presAssocID="{D351C0D6-976D-475D-B45E-A0B050602439}" presName="Name96" presStyleLbl="parChTrans1D2" presStyleIdx="4" presStyleCnt="5"/>
      <dgm:spPr/>
    </dgm:pt>
    <dgm:pt modelId="{CD82AC60-DD34-43F7-851B-A725E9BC55EA}" type="pres">
      <dgm:prSet presAssocID="{5D421CA6-6BFB-4BA8-9EC1-52A43E38C4D0}" presName="hierRoot3" presStyleCnt="0">
        <dgm:presLayoutVars>
          <dgm:hierBranch val="init"/>
        </dgm:presLayoutVars>
      </dgm:prSet>
      <dgm:spPr/>
    </dgm:pt>
    <dgm:pt modelId="{73E578E1-353D-45AD-8F68-922B840DB52F}" type="pres">
      <dgm:prSet presAssocID="{5D421CA6-6BFB-4BA8-9EC1-52A43E38C4D0}" presName="rootComposite3" presStyleCnt="0"/>
      <dgm:spPr/>
    </dgm:pt>
    <dgm:pt modelId="{8013A204-AD89-4BD0-9F7A-CD4A6302AE40}" type="pres">
      <dgm:prSet presAssocID="{5D421CA6-6BFB-4BA8-9EC1-52A43E38C4D0}" presName="rootText3" presStyleLbl="asst1" presStyleIdx="1" presStyleCnt="2">
        <dgm:presLayoutVars>
          <dgm:chPref val="3"/>
        </dgm:presLayoutVars>
      </dgm:prSet>
      <dgm:spPr/>
    </dgm:pt>
    <dgm:pt modelId="{22197E8A-382B-4A09-9517-3B59330DCA7F}" type="pres">
      <dgm:prSet presAssocID="{5D421CA6-6BFB-4BA8-9EC1-52A43E38C4D0}" presName="titleText3" presStyleLbl="fgAcc2" presStyleIdx="1" presStyleCnt="2">
        <dgm:presLayoutVars>
          <dgm:chMax val="0"/>
          <dgm:chPref val="0"/>
        </dgm:presLayoutVars>
      </dgm:prSet>
      <dgm:spPr/>
    </dgm:pt>
    <dgm:pt modelId="{3ADE3D30-11AE-46AA-93E0-2EC311FC1F52}" type="pres">
      <dgm:prSet presAssocID="{5D421CA6-6BFB-4BA8-9EC1-52A43E38C4D0}" presName="rootConnector3" presStyleLbl="asst1" presStyleIdx="1" presStyleCnt="2"/>
      <dgm:spPr/>
    </dgm:pt>
    <dgm:pt modelId="{B50AA9E9-DA01-4989-9376-1AA17BDF5F01}" type="pres">
      <dgm:prSet presAssocID="{5D421CA6-6BFB-4BA8-9EC1-52A43E38C4D0}" presName="hierChild6" presStyleCnt="0"/>
      <dgm:spPr/>
    </dgm:pt>
    <dgm:pt modelId="{EC2128EA-19CD-4450-B6F8-AC01C2F2CEA0}" type="pres">
      <dgm:prSet presAssocID="{5D421CA6-6BFB-4BA8-9EC1-52A43E38C4D0}" presName="hierChild7" presStyleCnt="0"/>
      <dgm:spPr/>
    </dgm:pt>
  </dgm:ptLst>
  <dgm:cxnLst>
    <dgm:cxn modelId="{40F79B0F-19B5-4A1D-ADF7-7722C00A6B45}" type="presOf" srcId="{FE98FE29-EBCA-43C5-944A-53B60B7BCC62}" destId="{A49AC2C7-52F5-4793-AB9D-3992BC948CC8}" srcOrd="0" destOrd="0" presId="urn:microsoft.com/office/officeart/2008/layout/NameandTitleOrganizationalChart"/>
    <dgm:cxn modelId="{27C5B410-8BA5-49A2-AE22-2FA2D5DE8C23}" type="presOf" srcId="{931B8357-07F0-4F90-9567-6839F27B83DE}" destId="{877C255F-0DB1-4C1F-92AE-2A654AC8DEEE}" srcOrd="0" destOrd="0" presId="urn:microsoft.com/office/officeart/2008/layout/NameandTitleOrganizationalChart"/>
    <dgm:cxn modelId="{98209615-4F57-45ED-BC54-9A9777108EA4}" type="presOf" srcId="{CE17E07F-B846-44F9-93B5-DC237BD588B0}" destId="{5900DBF3-00E2-40BF-8816-960A759E9C18}" srcOrd="1" destOrd="0" presId="urn:microsoft.com/office/officeart/2008/layout/NameandTitleOrganizationalChart"/>
    <dgm:cxn modelId="{FBF73B18-5FCA-4787-AC6C-A30C85AA0DAE}" type="presOf" srcId="{B7874321-3A66-4F89-B9B6-ADA57CAB4F62}" destId="{A6F9C53A-ECBF-4B69-8C58-32D59D52A309}" srcOrd="1" destOrd="0" presId="urn:microsoft.com/office/officeart/2008/layout/NameandTitleOrganizationalChart"/>
    <dgm:cxn modelId="{A1EB371D-C58A-4484-9540-E6966051D7C4}" type="presOf" srcId="{CB192A60-0834-4C93-9C60-E1286436070E}" destId="{20C86BF2-BA33-4ACE-B2E5-238A61F60CDD}" srcOrd="1" destOrd="0" presId="urn:microsoft.com/office/officeart/2008/layout/NameandTitleOrganizationalChart"/>
    <dgm:cxn modelId="{0A87AC1E-796C-4F3B-A4CE-DAE0AD72FAC2}" type="presOf" srcId="{CB192A60-0834-4C93-9C60-E1286436070E}" destId="{77B61DC9-33FE-4134-8771-AE38423989BB}" srcOrd="0" destOrd="0" presId="urn:microsoft.com/office/officeart/2008/layout/NameandTitleOrganizationalChart"/>
    <dgm:cxn modelId="{2B6E3222-0DEA-491B-A780-07D840151219}" type="presOf" srcId="{D351C0D6-976D-475D-B45E-A0B050602439}" destId="{9EE68D5C-7C3D-41A0-BB4F-811EF96D1447}" srcOrd="0" destOrd="0" presId="urn:microsoft.com/office/officeart/2008/layout/NameandTitleOrganizationalChart"/>
    <dgm:cxn modelId="{8A04F331-957A-4BC4-A2B6-A6EC7B164C3E}" type="presOf" srcId="{57DD304A-ABAE-4008-B6B9-B8E81FEE9CCB}" destId="{EB791FEC-1599-4634-9CDF-2ADA9DD5D172}" srcOrd="0" destOrd="0" presId="urn:microsoft.com/office/officeart/2008/layout/NameandTitleOrganizationalChart"/>
    <dgm:cxn modelId="{354AEC5C-5C9B-4B60-AC54-CD11B83D8D0C}" srcId="{CE17E07F-B846-44F9-93B5-DC237BD588B0}" destId="{CB192A60-0834-4C93-9C60-E1286436070E}" srcOrd="2" destOrd="0" parTransId="{6AE8A90C-5048-4A0A-9757-94E81822C1F8}" sibTransId="{931B8357-07F0-4F90-9567-6839F27B83DE}"/>
    <dgm:cxn modelId="{B738256A-F9DD-4F99-A0C5-014DF6416566}" srcId="{7C52BE1A-36B7-4AA2-93B3-242A62D2FAA6}" destId="{CE17E07F-B846-44F9-93B5-DC237BD588B0}" srcOrd="0" destOrd="0" parTransId="{8A9C0B99-3A51-4058-B2A1-FCD92B362ED0}" sibTransId="{FE98FE29-EBCA-43C5-944A-53B60B7BCC62}"/>
    <dgm:cxn modelId="{FB05BE70-85F9-43DB-94D1-FD472D194363}" type="presOf" srcId="{B7874321-3A66-4F89-B9B6-ADA57CAB4F62}" destId="{D6774A1E-D16B-40AD-805F-6A532B60E59B}" srcOrd="0" destOrd="0" presId="urn:microsoft.com/office/officeart/2008/layout/NameandTitleOrganizationalChart"/>
    <dgm:cxn modelId="{B7000278-C708-4D10-9742-1BBE8C14AE95}" type="presOf" srcId="{18459C8A-A262-497B-85DE-B2BDD224D1DA}" destId="{4E3A5B42-6802-44E8-A5B8-7D5E2C4F1151}" srcOrd="0" destOrd="0" presId="urn:microsoft.com/office/officeart/2008/layout/NameandTitleOrganizationalChart"/>
    <dgm:cxn modelId="{9E76BE7C-049B-4F5C-B734-12857C640BC3}" type="presOf" srcId="{6AE8A90C-5048-4A0A-9757-94E81822C1F8}" destId="{150843A4-BFC1-44A9-8D52-68DF7F292C62}" srcOrd="0" destOrd="0" presId="urn:microsoft.com/office/officeart/2008/layout/NameandTitleOrganizationalChart"/>
    <dgm:cxn modelId="{1AD1AD7E-4A27-4953-A9F5-C967811BAC37}" type="presOf" srcId="{57DD304A-ABAE-4008-B6B9-B8E81FEE9CCB}" destId="{3ACC5589-A16C-454E-852A-A6362504930D}" srcOrd="1" destOrd="0" presId="urn:microsoft.com/office/officeart/2008/layout/NameandTitleOrganizationalChart"/>
    <dgm:cxn modelId="{AE3BBC8A-ED6C-48DA-B031-913A4E909B8B}" type="presOf" srcId="{1322CBB4-9A5A-431A-A822-A1E5A85AA430}" destId="{6C799161-D858-44D6-AC87-0CFA5AC5BB57}" srcOrd="1" destOrd="0" presId="urn:microsoft.com/office/officeart/2008/layout/NameandTitleOrganizationalChart"/>
    <dgm:cxn modelId="{CB8A03A6-CFB3-4330-B69F-31547A740E77}" srcId="{CE17E07F-B846-44F9-93B5-DC237BD588B0}" destId="{B7874321-3A66-4F89-B9B6-ADA57CAB4F62}" srcOrd="0" destOrd="0" parTransId="{B7108E89-51D4-48E6-85B0-E6B0D933EC9D}" sibTransId="{18459C8A-A262-497B-85DE-B2BDD224D1DA}"/>
    <dgm:cxn modelId="{7BFED9B2-F123-454E-82EE-0E78FDFCFCB8}" type="presOf" srcId="{14579478-2B46-47B5-B50A-8664F2B4661B}" destId="{89405B6A-F3F1-471E-A50F-89BF3E5BD900}" srcOrd="0" destOrd="0" presId="urn:microsoft.com/office/officeart/2008/layout/NameandTitleOrganizationalChart"/>
    <dgm:cxn modelId="{48BCC9C1-7F62-44A0-82C5-E60290AF2E04}" type="presOf" srcId="{7C41FE7E-AA44-466C-AEBA-6E9EE5363E84}" destId="{511ABE1A-07E4-4CF8-B3CB-E40239B1A53A}" srcOrd="0" destOrd="0" presId="urn:microsoft.com/office/officeart/2008/layout/NameandTitleOrganizationalChart"/>
    <dgm:cxn modelId="{E87125D8-CEA9-4375-9F11-47F36B7D3476}" type="presOf" srcId="{7C52BE1A-36B7-4AA2-93B3-242A62D2FAA6}" destId="{47050F7F-5773-4980-B0E7-145AA6D60DD8}" srcOrd="0" destOrd="0" presId="urn:microsoft.com/office/officeart/2008/layout/NameandTitleOrganizationalChart"/>
    <dgm:cxn modelId="{B1C47DDA-396F-4974-999A-8EB9071C7AC5}" type="presOf" srcId="{5D421CA6-6BFB-4BA8-9EC1-52A43E38C4D0}" destId="{3ADE3D30-11AE-46AA-93E0-2EC311FC1F52}" srcOrd="1" destOrd="0" presId="urn:microsoft.com/office/officeart/2008/layout/NameandTitleOrganizationalChart"/>
    <dgm:cxn modelId="{5276C8E0-4E4F-420C-B7D7-8EA852AA9536}" type="presOf" srcId="{CE17E07F-B846-44F9-93B5-DC237BD588B0}" destId="{EBF4B16B-DA25-4076-85DB-8A89956CE8AA}" srcOrd="0" destOrd="0" presId="urn:microsoft.com/office/officeart/2008/layout/NameandTitleOrganizationalChart"/>
    <dgm:cxn modelId="{478D52E5-8A88-4B68-BAA5-F07ECACCA5E8}" srcId="{CE17E07F-B846-44F9-93B5-DC237BD588B0}" destId="{1322CBB4-9A5A-431A-A822-A1E5A85AA430}" srcOrd="3" destOrd="0" parTransId="{14579478-2B46-47B5-B50A-8664F2B4661B}" sibTransId="{6AE6A03E-4EC6-4985-B562-9B67CDEBCA1D}"/>
    <dgm:cxn modelId="{32EFB5E6-3069-42C6-BBAF-C90CF05D2FC9}" type="presOf" srcId="{B7108E89-51D4-48E6-85B0-E6B0D933EC9D}" destId="{74812281-D91A-456F-B346-4A7EB5DB8904}" srcOrd="0" destOrd="0" presId="urn:microsoft.com/office/officeart/2008/layout/NameandTitleOrganizationalChart"/>
    <dgm:cxn modelId="{CBD6E4EA-6190-436F-9548-1609AECB4FE9}" srcId="{CE17E07F-B846-44F9-93B5-DC237BD588B0}" destId="{57DD304A-ABAE-4008-B6B9-B8E81FEE9CCB}" srcOrd="4" destOrd="0" parTransId="{7C41FE7E-AA44-466C-AEBA-6E9EE5363E84}" sibTransId="{64D48B33-AE6A-4F8F-BF3A-066BBC6D1D5B}"/>
    <dgm:cxn modelId="{1E2FE5EF-DB12-4728-8ACC-D7595E325A4F}" type="presOf" srcId="{B5838DDF-0463-4316-9D51-4A5B5AEC145F}" destId="{22197E8A-382B-4A09-9517-3B59330DCA7F}" srcOrd="0" destOrd="0" presId="urn:microsoft.com/office/officeart/2008/layout/NameandTitleOrganizationalChart"/>
    <dgm:cxn modelId="{6FC641F0-D887-4C25-83A8-92695C0471F8}" type="presOf" srcId="{64D48B33-AE6A-4F8F-BF3A-066BBC6D1D5B}" destId="{051D1FEC-DA35-4140-911A-E6C9701FD56C}" srcOrd="0" destOrd="0" presId="urn:microsoft.com/office/officeart/2008/layout/NameandTitleOrganizationalChart"/>
    <dgm:cxn modelId="{8C560BF5-4D46-4C94-B8A5-75ED716CAB1E}" type="presOf" srcId="{6AE6A03E-4EC6-4985-B562-9B67CDEBCA1D}" destId="{39DFECED-CBBD-49B9-A88D-1B9C4212DD8C}" srcOrd="0" destOrd="0" presId="urn:microsoft.com/office/officeart/2008/layout/NameandTitleOrganizationalChart"/>
    <dgm:cxn modelId="{C907C2F5-CCE9-43AC-86AE-1BFAB2FF2D05}" type="presOf" srcId="{5D421CA6-6BFB-4BA8-9EC1-52A43E38C4D0}" destId="{8013A204-AD89-4BD0-9F7A-CD4A6302AE40}" srcOrd="0" destOrd="0" presId="urn:microsoft.com/office/officeart/2008/layout/NameandTitleOrganizationalChart"/>
    <dgm:cxn modelId="{B28D15FB-7833-4350-B624-6B4E2EE5B79E}" srcId="{CE17E07F-B846-44F9-93B5-DC237BD588B0}" destId="{5D421CA6-6BFB-4BA8-9EC1-52A43E38C4D0}" srcOrd="1" destOrd="0" parTransId="{D351C0D6-976D-475D-B45E-A0B050602439}" sibTransId="{B5838DDF-0463-4316-9D51-4A5B5AEC145F}"/>
    <dgm:cxn modelId="{057B72FE-6069-45E1-9FB4-B0698EC10EC5}" type="presOf" srcId="{1322CBB4-9A5A-431A-A822-A1E5A85AA430}" destId="{038B5A92-8A16-4F20-A1DE-F4E51AF26B65}" srcOrd="0" destOrd="0" presId="urn:microsoft.com/office/officeart/2008/layout/NameandTitleOrganizationalChart"/>
    <dgm:cxn modelId="{D53F9EA3-E390-4A7A-B5ED-D7F3204F6F26}" type="presParOf" srcId="{47050F7F-5773-4980-B0E7-145AA6D60DD8}" destId="{22779361-E995-4B48-90D4-362DEA9FC381}" srcOrd="0" destOrd="0" presId="urn:microsoft.com/office/officeart/2008/layout/NameandTitleOrganizationalChart"/>
    <dgm:cxn modelId="{C647AA0E-2DD7-4D3D-879C-3769C6002637}" type="presParOf" srcId="{22779361-E995-4B48-90D4-362DEA9FC381}" destId="{5F89E196-29DE-4307-981E-0B1A39E65BCE}" srcOrd="0" destOrd="0" presId="urn:microsoft.com/office/officeart/2008/layout/NameandTitleOrganizationalChart"/>
    <dgm:cxn modelId="{A755C1FE-3A3D-48CD-A1FA-D8B1AA95EEB3}" type="presParOf" srcId="{5F89E196-29DE-4307-981E-0B1A39E65BCE}" destId="{EBF4B16B-DA25-4076-85DB-8A89956CE8AA}" srcOrd="0" destOrd="0" presId="urn:microsoft.com/office/officeart/2008/layout/NameandTitleOrganizationalChart"/>
    <dgm:cxn modelId="{8F9D3896-37D0-4DDA-834A-6337DAADD5F2}" type="presParOf" srcId="{5F89E196-29DE-4307-981E-0B1A39E65BCE}" destId="{A49AC2C7-52F5-4793-AB9D-3992BC948CC8}" srcOrd="1" destOrd="0" presId="urn:microsoft.com/office/officeart/2008/layout/NameandTitleOrganizationalChart"/>
    <dgm:cxn modelId="{827455EC-8676-4312-9753-4DBCCA5424F5}" type="presParOf" srcId="{5F89E196-29DE-4307-981E-0B1A39E65BCE}" destId="{5900DBF3-00E2-40BF-8816-960A759E9C18}" srcOrd="2" destOrd="0" presId="urn:microsoft.com/office/officeart/2008/layout/NameandTitleOrganizationalChart"/>
    <dgm:cxn modelId="{E915478E-D3E4-45A5-88C8-F184A7296417}" type="presParOf" srcId="{22779361-E995-4B48-90D4-362DEA9FC381}" destId="{10BCEADC-83D0-40A7-8F02-FA3D299B651B}" srcOrd="1" destOrd="0" presId="urn:microsoft.com/office/officeart/2008/layout/NameandTitleOrganizationalChart"/>
    <dgm:cxn modelId="{C9B4AAED-BC21-4EFF-8282-2F2334379D6B}" type="presParOf" srcId="{10BCEADC-83D0-40A7-8F02-FA3D299B651B}" destId="{150843A4-BFC1-44A9-8D52-68DF7F292C62}" srcOrd="0" destOrd="0" presId="urn:microsoft.com/office/officeart/2008/layout/NameandTitleOrganizationalChart"/>
    <dgm:cxn modelId="{CA12C851-32D2-4A27-B5A6-F6BA1DFB6110}" type="presParOf" srcId="{10BCEADC-83D0-40A7-8F02-FA3D299B651B}" destId="{9A80807A-77E2-4439-BB2A-004205B24671}" srcOrd="1" destOrd="0" presId="urn:microsoft.com/office/officeart/2008/layout/NameandTitleOrganizationalChart"/>
    <dgm:cxn modelId="{FD7ACAB1-E018-403E-B13C-97765C2D9F5F}" type="presParOf" srcId="{9A80807A-77E2-4439-BB2A-004205B24671}" destId="{38A0E2E6-CE1E-42AE-AC39-79574444B8CF}" srcOrd="0" destOrd="0" presId="urn:microsoft.com/office/officeart/2008/layout/NameandTitleOrganizationalChart"/>
    <dgm:cxn modelId="{8958B64C-2A25-46AF-BB4F-65224428114A}" type="presParOf" srcId="{38A0E2E6-CE1E-42AE-AC39-79574444B8CF}" destId="{77B61DC9-33FE-4134-8771-AE38423989BB}" srcOrd="0" destOrd="0" presId="urn:microsoft.com/office/officeart/2008/layout/NameandTitleOrganizationalChart"/>
    <dgm:cxn modelId="{55B55DF7-5B6C-4624-99E6-7D3C46656594}" type="presParOf" srcId="{38A0E2E6-CE1E-42AE-AC39-79574444B8CF}" destId="{877C255F-0DB1-4C1F-92AE-2A654AC8DEEE}" srcOrd="1" destOrd="0" presId="urn:microsoft.com/office/officeart/2008/layout/NameandTitleOrganizationalChart"/>
    <dgm:cxn modelId="{A02474CE-6A78-4647-8CB1-6B752F62D2E5}" type="presParOf" srcId="{38A0E2E6-CE1E-42AE-AC39-79574444B8CF}" destId="{20C86BF2-BA33-4ACE-B2E5-238A61F60CDD}" srcOrd="2" destOrd="0" presId="urn:microsoft.com/office/officeart/2008/layout/NameandTitleOrganizationalChart"/>
    <dgm:cxn modelId="{2645576C-AA9B-4B7E-AF45-3EB7640F497F}" type="presParOf" srcId="{9A80807A-77E2-4439-BB2A-004205B24671}" destId="{139754C7-4D83-4251-9FE3-40B586C3245B}" srcOrd="1" destOrd="0" presId="urn:microsoft.com/office/officeart/2008/layout/NameandTitleOrganizationalChart"/>
    <dgm:cxn modelId="{8CBF2385-6BE9-4583-AD92-72DFF9D541DC}" type="presParOf" srcId="{9A80807A-77E2-4439-BB2A-004205B24671}" destId="{30B7D251-69B7-4DD3-9179-C9E817CD5C5B}" srcOrd="2" destOrd="0" presId="urn:microsoft.com/office/officeart/2008/layout/NameandTitleOrganizationalChart"/>
    <dgm:cxn modelId="{9DA87EE9-BAC7-4B7F-BF50-9483257CA541}" type="presParOf" srcId="{10BCEADC-83D0-40A7-8F02-FA3D299B651B}" destId="{89405B6A-F3F1-471E-A50F-89BF3E5BD900}" srcOrd="2" destOrd="0" presId="urn:microsoft.com/office/officeart/2008/layout/NameandTitleOrganizationalChart"/>
    <dgm:cxn modelId="{846FB80D-551F-4819-AD29-CE0AB184AECF}" type="presParOf" srcId="{10BCEADC-83D0-40A7-8F02-FA3D299B651B}" destId="{3A5E6938-0C76-4796-B453-84340EADD5B3}" srcOrd="3" destOrd="0" presId="urn:microsoft.com/office/officeart/2008/layout/NameandTitleOrganizationalChart"/>
    <dgm:cxn modelId="{3A1C263A-D0A8-4FD8-ABDB-38356351B95B}" type="presParOf" srcId="{3A5E6938-0C76-4796-B453-84340EADD5B3}" destId="{EA25D85D-64BA-463C-BB38-9E8D30C08B3D}" srcOrd="0" destOrd="0" presId="urn:microsoft.com/office/officeart/2008/layout/NameandTitleOrganizationalChart"/>
    <dgm:cxn modelId="{08CB6D9F-3FAA-49FE-B02F-427017F047BD}" type="presParOf" srcId="{EA25D85D-64BA-463C-BB38-9E8D30C08B3D}" destId="{038B5A92-8A16-4F20-A1DE-F4E51AF26B65}" srcOrd="0" destOrd="0" presId="urn:microsoft.com/office/officeart/2008/layout/NameandTitleOrganizationalChart"/>
    <dgm:cxn modelId="{84656B61-C919-474F-BFD9-D88224AD52BD}" type="presParOf" srcId="{EA25D85D-64BA-463C-BB38-9E8D30C08B3D}" destId="{39DFECED-CBBD-49B9-A88D-1B9C4212DD8C}" srcOrd="1" destOrd="0" presId="urn:microsoft.com/office/officeart/2008/layout/NameandTitleOrganizationalChart"/>
    <dgm:cxn modelId="{202EB4D2-8BC9-488A-A43D-171FA588AFD6}" type="presParOf" srcId="{EA25D85D-64BA-463C-BB38-9E8D30C08B3D}" destId="{6C799161-D858-44D6-AC87-0CFA5AC5BB57}" srcOrd="2" destOrd="0" presId="urn:microsoft.com/office/officeart/2008/layout/NameandTitleOrganizationalChart"/>
    <dgm:cxn modelId="{A76EF57C-4B6F-46F1-8B33-2CFCEB5D9A0C}" type="presParOf" srcId="{3A5E6938-0C76-4796-B453-84340EADD5B3}" destId="{A5576317-A615-40E7-BB8D-AC2C449C4524}" srcOrd="1" destOrd="0" presId="urn:microsoft.com/office/officeart/2008/layout/NameandTitleOrganizationalChart"/>
    <dgm:cxn modelId="{EFF0AC40-02B4-42A7-8E75-6E9F10ACA922}" type="presParOf" srcId="{3A5E6938-0C76-4796-B453-84340EADD5B3}" destId="{3911729E-FE5A-40E5-AEEC-75ACC964D0A0}" srcOrd="2" destOrd="0" presId="urn:microsoft.com/office/officeart/2008/layout/NameandTitleOrganizationalChart"/>
    <dgm:cxn modelId="{53C0EA27-9E8D-4A68-8076-618A26E09F83}" type="presParOf" srcId="{10BCEADC-83D0-40A7-8F02-FA3D299B651B}" destId="{511ABE1A-07E4-4CF8-B3CB-E40239B1A53A}" srcOrd="4" destOrd="0" presId="urn:microsoft.com/office/officeart/2008/layout/NameandTitleOrganizationalChart"/>
    <dgm:cxn modelId="{52DCA75A-98B2-4596-82D2-BAC438FBFA30}" type="presParOf" srcId="{10BCEADC-83D0-40A7-8F02-FA3D299B651B}" destId="{7BDEF967-85BC-4F1C-9A77-1BD4C28261AC}" srcOrd="5" destOrd="0" presId="urn:microsoft.com/office/officeart/2008/layout/NameandTitleOrganizationalChart"/>
    <dgm:cxn modelId="{1AB06C88-619A-45C3-A517-849A3C7FDBF4}" type="presParOf" srcId="{7BDEF967-85BC-4F1C-9A77-1BD4C28261AC}" destId="{B696C55C-FDB6-4723-A9A2-CDBE7BFAC563}" srcOrd="0" destOrd="0" presId="urn:microsoft.com/office/officeart/2008/layout/NameandTitleOrganizationalChart"/>
    <dgm:cxn modelId="{13C27303-2DFE-4E7D-8D40-DCCC3FA32CE7}" type="presParOf" srcId="{B696C55C-FDB6-4723-A9A2-CDBE7BFAC563}" destId="{EB791FEC-1599-4634-9CDF-2ADA9DD5D172}" srcOrd="0" destOrd="0" presId="urn:microsoft.com/office/officeart/2008/layout/NameandTitleOrganizationalChart"/>
    <dgm:cxn modelId="{D641C086-1627-4303-AABD-DF5AB714DDBC}" type="presParOf" srcId="{B696C55C-FDB6-4723-A9A2-CDBE7BFAC563}" destId="{051D1FEC-DA35-4140-911A-E6C9701FD56C}" srcOrd="1" destOrd="0" presId="urn:microsoft.com/office/officeart/2008/layout/NameandTitleOrganizationalChart"/>
    <dgm:cxn modelId="{1BF0E3CF-16FC-4292-A837-D6038450297D}" type="presParOf" srcId="{B696C55C-FDB6-4723-A9A2-CDBE7BFAC563}" destId="{3ACC5589-A16C-454E-852A-A6362504930D}" srcOrd="2" destOrd="0" presId="urn:microsoft.com/office/officeart/2008/layout/NameandTitleOrganizationalChart"/>
    <dgm:cxn modelId="{C8F3B0DE-709B-4503-A9BF-5D155BC9CA0A}" type="presParOf" srcId="{7BDEF967-85BC-4F1C-9A77-1BD4C28261AC}" destId="{6C2C0533-2828-41B8-BB71-E396CC303AC9}" srcOrd="1" destOrd="0" presId="urn:microsoft.com/office/officeart/2008/layout/NameandTitleOrganizationalChart"/>
    <dgm:cxn modelId="{B151A74B-C356-458C-A268-B74F13C1FAF3}" type="presParOf" srcId="{7BDEF967-85BC-4F1C-9A77-1BD4C28261AC}" destId="{687391EA-2747-42A4-AFD8-A9650FA4B2D9}" srcOrd="2" destOrd="0" presId="urn:microsoft.com/office/officeart/2008/layout/NameandTitleOrganizationalChart"/>
    <dgm:cxn modelId="{83A269D5-F76D-481F-BDE3-B79005911B88}" type="presParOf" srcId="{22779361-E995-4B48-90D4-362DEA9FC381}" destId="{E09BD79F-339A-492D-86FB-87E6E2F58400}" srcOrd="2" destOrd="0" presId="urn:microsoft.com/office/officeart/2008/layout/NameandTitleOrganizationalChart"/>
    <dgm:cxn modelId="{C677D297-DAB4-48A3-88B4-3CC8ADBA2EFA}" type="presParOf" srcId="{E09BD79F-339A-492D-86FB-87E6E2F58400}" destId="{74812281-D91A-456F-B346-4A7EB5DB8904}" srcOrd="0" destOrd="0" presId="urn:microsoft.com/office/officeart/2008/layout/NameandTitleOrganizationalChart"/>
    <dgm:cxn modelId="{D983F5C6-B503-404B-BDBA-5EC1DFCCB9E0}" type="presParOf" srcId="{E09BD79F-339A-492D-86FB-87E6E2F58400}" destId="{A3D1AA1B-A7F4-481D-871F-7C8D15D0CDDF}" srcOrd="1" destOrd="0" presId="urn:microsoft.com/office/officeart/2008/layout/NameandTitleOrganizationalChart"/>
    <dgm:cxn modelId="{5BDFFD1F-0943-46F8-A01A-D446F1EE2169}" type="presParOf" srcId="{A3D1AA1B-A7F4-481D-871F-7C8D15D0CDDF}" destId="{DFF7EBE3-8E10-41DB-9450-C3C28ED38BB1}" srcOrd="0" destOrd="0" presId="urn:microsoft.com/office/officeart/2008/layout/NameandTitleOrganizationalChart"/>
    <dgm:cxn modelId="{0E1D4457-CF5A-48A5-B215-3FDE558C92C2}" type="presParOf" srcId="{DFF7EBE3-8E10-41DB-9450-C3C28ED38BB1}" destId="{D6774A1E-D16B-40AD-805F-6A532B60E59B}" srcOrd="0" destOrd="0" presId="urn:microsoft.com/office/officeart/2008/layout/NameandTitleOrganizationalChart"/>
    <dgm:cxn modelId="{C21D91BC-7DC5-4DB2-A8F8-A12BD8BEA5D9}" type="presParOf" srcId="{DFF7EBE3-8E10-41DB-9450-C3C28ED38BB1}" destId="{4E3A5B42-6802-44E8-A5B8-7D5E2C4F1151}" srcOrd="1" destOrd="0" presId="urn:microsoft.com/office/officeart/2008/layout/NameandTitleOrganizationalChart"/>
    <dgm:cxn modelId="{BBA96E4E-8268-498E-BE02-570B2F58660D}" type="presParOf" srcId="{DFF7EBE3-8E10-41DB-9450-C3C28ED38BB1}" destId="{A6F9C53A-ECBF-4B69-8C58-32D59D52A309}" srcOrd="2" destOrd="0" presId="urn:microsoft.com/office/officeart/2008/layout/NameandTitleOrganizationalChart"/>
    <dgm:cxn modelId="{31BD9765-000E-4D7F-AD47-C3804CCB25AB}" type="presParOf" srcId="{A3D1AA1B-A7F4-481D-871F-7C8D15D0CDDF}" destId="{326F85A3-D3F1-4B57-B3D1-81005B1F1907}" srcOrd="1" destOrd="0" presId="urn:microsoft.com/office/officeart/2008/layout/NameandTitleOrganizationalChart"/>
    <dgm:cxn modelId="{FE38AE71-3B1E-47D6-BFA6-3AEF5F7AB722}" type="presParOf" srcId="{A3D1AA1B-A7F4-481D-871F-7C8D15D0CDDF}" destId="{D6F71FF3-F55D-409F-8E30-B4AD7624A25F}" srcOrd="2" destOrd="0" presId="urn:microsoft.com/office/officeart/2008/layout/NameandTitleOrganizationalChart"/>
    <dgm:cxn modelId="{C84D0B98-D424-4078-A4F9-7413BF35CB43}" type="presParOf" srcId="{E09BD79F-339A-492D-86FB-87E6E2F58400}" destId="{9EE68D5C-7C3D-41A0-BB4F-811EF96D1447}" srcOrd="2" destOrd="0" presId="urn:microsoft.com/office/officeart/2008/layout/NameandTitleOrganizationalChart"/>
    <dgm:cxn modelId="{D092BEAA-590B-4BEE-AC63-80C956053DDD}" type="presParOf" srcId="{E09BD79F-339A-492D-86FB-87E6E2F58400}" destId="{CD82AC60-DD34-43F7-851B-A725E9BC55EA}" srcOrd="3" destOrd="0" presId="urn:microsoft.com/office/officeart/2008/layout/NameandTitleOrganizationalChart"/>
    <dgm:cxn modelId="{209EF72E-A379-4C69-A7BD-BA631E3192A8}" type="presParOf" srcId="{CD82AC60-DD34-43F7-851B-A725E9BC55EA}" destId="{73E578E1-353D-45AD-8F68-922B840DB52F}" srcOrd="0" destOrd="0" presId="urn:microsoft.com/office/officeart/2008/layout/NameandTitleOrganizationalChart"/>
    <dgm:cxn modelId="{36E8EE61-83AB-4295-AE8F-6DEB2C803532}" type="presParOf" srcId="{73E578E1-353D-45AD-8F68-922B840DB52F}" destId="{8013A204-AD89-4BD0-9F7A-CD4A6302AE40}" srcOrd="0" destOrd="0" presId="urn:microsoft.com/office/officeart/2008/layout/NameandTitleOrganizationalChart"/>
    <dgm:cxn modelId="{D415E7DC-245A-459F-A65B-E6E53AB8E0D8}" type="presParOf" srcId="{73E578E1-353D-45AD-8F68-922B840DB52F}" destId="{22197E8A-382B-4A09-9517-3B59330DCA7F}" srcOrd="1" destOrd="0" presId="urn:microsoft.com/office/officeart/2008/layout/NameandTitleOrganizationalChart"/>
    <dgm:cxn modelId="{FF152494-73D7-4FD9-9B7A-C970C66DBE72}" type="presParOf" srcId="{73E578E1-353D-45AD-8F68-922B840DB52F}" destId="{3ADE3D30-11AE-46AA-93E0-2EC311FC1F52}" srcOrd="2" destOrd="0" presId="urn:microsoft.com/office/officeart/2008/layout/NameandTitleOrganizationalChart"/>
    <dgm:cxn modelId="{0EFB9E0C-42C5-4095-8F7E-812C6A86BC88}" type="presParOf" srcId="{CD82AC60-DD34-43F7-851B-A725E9BC55EA}" destId="{B50AA9E9-DA01-4989-9376-1AA17BDF5F01}" srcOrd="1" destOrd="0" presId="urn:microsoft.com/office/officeart/2008/layout/NameandTitleOrganizationalChart"/>
    <dgm:cxn modelId="{0C01C313-13D1-4DDA-83A6-7607380C5480}" type="presParOf" srcId="{CD82AC60-DD34-43F7-851B-A725E9BC55EA}" destId="{EC2128EA-19CD-4450-B6F8-AC01C2F2CEA0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E68D5C-7C3D-41A0-BB4F-811EF96D1447}">
      <dsp:nvSpPr>
        <dsp:cNvPr id="0" name=""/>
        <dsp:cNvSpPr/>
      </dsp:nvSpPr>
      <dsp:spPr>
        <a:xfrm>
          <a:off x="3958686" y="1473390"/>
          <a:ext cx="359772" cy="11753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75357"/>
              </a:lnTo>
              <a:lnTo>
                <a:pt x="359772" y="117535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812281-D91A-456F-B346-4A7EB5DB8904}">
      <dsp:nvSpPr>
        <dsp:cNvPr id="0" name=""/>
        <dsp:cNvSpPr/>
      </dsp:nvSpPr>
      <dsp:spPr>
        <a:xfrm>
          <a:off x="3598913" y="1473390"/>
          <a:ext cx="359772" cy="1175357"/>
        </a:xfrm>
        <a:custGeom>
          <a:avLst/>
          <a:gdLst/>
          <a:ahLst/>
          <a:cxnLst/>
          <a:rect l="0" t="0" r="0" b="0"/>
          <a:pathLst>
            <a:path>
              <a:moveTo>
                <a:pt x="359772" y="0"/>
              </a:moveTo>
              <a:lnTo>
                <a:pt x="359772" y="1175357"/>
              </a:lnTo>
              <a:lnTo>
                <a:pt x="0" y="117535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1ABE1A-07E4-4CF8-B3CB-E40239B1A53A}">
      <dsp:nvSpPr>
        <dsp:cNvPr id="0" name=""/>
        <dsp:cNvSpPr/>
      </dsp:nvSpPr>
      <dsp:spPr>
        <a:xfrm>
          <a:off x="3958686" y="1473390"/>
          <a:ext cx="2825825" cy="23507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96256"/>
              </a:lnTo>
              <a:lnTo>
                <a:pt x="2825825" y="2096256"/>
              </a:lnTo>
              <a:lnTo>
                <a:pt x="2825825" y="2350715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405B6A-F3F1-471E-A50F-89BF3E5BD900}">
      <dsp:nvSpPr>
        <dsp:cNvPr id="0" name=""/>
        <dsp:cNvSpPr/>
      </dsp:nvSpPr>
      <dsp:spPr>
        <a:xfrm>
          <a:off x="3912966" y="1473390"/>
          <a:ext cx="91440" cy="235071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50715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0843A4-BFC1-44A9-8D52-68DF7F292C62}">
      <dsp:nvSpPr>
        <dsp:cNvPr id="0" name=""/>
        <dsp:cNvSpPr/>
      </dsp:nvSpPr>
      <dsp:spPr>
        <a:xfrm>
          <a:off x="1132861" y="1473390"/>
          <a:ext cx="2825825" cy="2350715"/>
        </a:xfrm>
        <a:custGeom>
          <a:avLst/>
          <a:gdLst/>
          <a:ahLst/>
          <a:cxnLst/>
          <a:rect l="0" t="0" r="0" b="0"/>
          <a:pathLst>
            <a:path>
              <a:moveTo>
                <a:pt x="2825825" y="0"/>
              </a:moveTo>
              <a:lnTo>
                <a:pt x="2825825" y="2096256"/>
              </a:lnTo>
              <a:lnTo>
                <a:pt x="0" y="2096256"/>
              </a:lnTo>
              <a:lnTo>
                <a:pt x="0" y="2350715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F4B16B-DA25-4076-85DB-8A89956CE8AA}">
      <dsp:nvSpPr>
        <dsp:cNvPr id="0" name=""/>
        <dsp:cNvSpPr/>
      </dsp:nvSpPr>
      <dsp:spPr>
        <a:xfrm>
          <a:off x="2905546" y="382852"/>
          <a:ext cx="2106279" cy="10905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153887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200" kern="1200" dirty="0" err="1"/>
            <a:t>Nori</a:t>
          </a:r>
          <a:r>
            <a:rPr lang="nl-NL" sz="3200" kern="1200" dirty="0"/>
            <a:t> </a:t>
          </a:r>
          <a:r>
            <a:rPr lang="nl-NL" sz="3200" kern="1200" dirty="0" err="1"/>
            <a:t>Matsui</a:t>
          </a:r>
          <a:endParaRPr lang="nl-NL" sz="3200" kern="1200" dirty="0"/>
        </a:p>
      </dsp:txBody>
      <dsp:txXfrm>
        <a:off x="2905546" y="382852"/>
        <a:ext cx="2106279" cy="1090538"/>
      </dsp:txXfrm>
    </dsp:sp>
    <dsp:sp modelId="{A49AC2C7-52F5-4793-AB9D-3992BC948CC8}">
      <dsp:nvSpPr>
        <dsp:cNvPr id="0" name=""/>
        <dsp:cNvSpPr/>
      </dsp:nvSpPr>
      <dsp:spPr>
        <a:xfrm>
          <a:off x="3326802" y="1231048"/>
          <a:ext cx="1895651" cy="36351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420" tIns="14605" rIns="58420" bIns="14605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 dirty="0"/>
            <a:t>CEO</a:t>
          </a:r>
        </a:p>
      </dsp:txBody>
      <dsp:txXfrm>
        <a:off x="3326802" y="1231048"/>
        <a:ext cx="1895651" cy="363512"/>
      </dsp:txXfrm>
    </dsp:sp>
    <dsp:sp modelId="{77B61DC9-33FE-4134-8771-AE38423989BB}">
      <dsp:nvSpPr>
        <dsp:cNvPr id="0" name=""/>
        <dsp:cNvSpPr/>
      </dsp:nvSpPr>
      <dsp:spPr>
        <a:xfrm>
          <a:off x="79721" y="3824105"/>
          <a:ext cx="2106279" cy="10905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153887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200" kern="1200" dirty="0"/>
            <a:t>Kenzo </a:t>
          </a:r>
          <a:r>
            <a:rPr lang="nl-NL" sz="3200" kern="1200" dirty="0" err="1"/>
            <a:t>Murata</a:t>
          </a:r>
          <a:endParaRPr lang="nl-NL" sz="3200" kern="1200" dirty="0"/>
        </a:p>
      </dsp:txBody>
      <dsp:txXfrm>
        <a:off x="79721" y="3824105"/>
        <a:ext cx="2106279" cy="1090538"/>
      </dsp:txXfrm>
    </dsp:sp>
    <dsp:sp modelId="{877C255F-0DB1-4C1F-92AE-2A654AC8DEEE}">
      <dsp:nvSpPr>
        <dsp:cNvPr id="0" name=""/>
        <dsp:cNvSpPr/>
      </dsp:nvSpPr>
      <dsp:spPr>
        <a:xfrm>
          <a:off x="500977" y="4672302"/>
          <a:ext cx="1895651" cy="36351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420" tIns="14605" rIns="58420" bIns="14605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 dirty="0"/>
            <a:t>Sales</a:t>
          </a:r>
        </a:p>
      </dsp:txBody>
      <dsp:txXfrm>
        <a:off x="500977" y="4672302"/>
        <a:ext cx="1895651" cy="363512"/>
      </dsp:txXfrm>
    </dsp:sp>
    <dsp:sp modelId="{038B5A92-8A16-4F20-A1DE-F4E51AF26B65}">
      <dsp:nvSpPr>
        <dsp:cNvPr id="0" name=""/>
        <dsp:cNvSpPr/>
      </dsp:nvSpPr>
      <dsp:spPr>
        <a:xfrm>
          <a:off x="2905546" y="3824105"/>
          <a:ext cx="2106279" cy="10905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153887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200" kern="1200" dirty="0" err="1"/>
            <a:t>Yumi</a:t>
          </a:r>
          <a:r>
            <a:rPr lang="nl-NL" sz="3200" kern="1200" dirty="0"/>
            <a:t> </a:t>
          </a:r>
          <a:r>
            <a:rPr lang="nl-NL" sz="3200" kern="1200" dirty="0" err="1"/>
            <a:t>Oshima</a:t>
          </a:r>
          <a:endParaRPr lang="nl-NL" sz="3200" kern="1200" dirty="0"/>
        </a:p>
      </dsp:txBody>
      <dsp:txXfrm>
        <a:off x="2905546" y="3824105"/>
        <a:ext cx="2106279" cy="1090538"/>
      </dsp:txXfrm>
    </dsp:sp>
    <dsp:sp modelId="{39DFECED-CBBD-49B9-A88D-1B9C4212DD8C}">
      <dsp:nvSpPr>
        <dsp:cNvPr id="0" name=""/>
        <dsp:cNvSpPr/>
      </dsp:nvSpPr>
      <dsp:spPr>
        <a:xfrm>
          <a:off x="3326802" y="4672302"/>
          <a:ext cx="1895651" cy="36351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420" tIns="14605" rIns="58420" bIns="14605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 dirty="0"/>
            <a:t>Marketing</a:t>
          </a:r>
        </a:p>
      </dsp:txBody>
      <dsp:txXfrm>
        <a:off x="3326802" y="4672302"/>
        <a:ext cx="1895651" cy="363512"/>
      </dsp:txXfrm>
    </dsp:sp>
    <dsp:sp modelId="{EB791FEC-1599-4634-9CDF-2ADA9DD5D172}">
      <dsp:nvSpPr>
        <dsp:cNvPr id="0" name=""/>
        <dsp:cNvSpPr/>
      </dsp:nvSpPr>
      <dsp:spPr>
        <a:xfrm>
          <a:off x="5731371" y="3824105"/>
          <a:ext cx="2106279" cy="10905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153887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200" kern="1200" dirty="0" err="1"/>
            <a:t>Koda</a:t>
          </a:r>
          <a:r>
            <a:rPr lang="nl-NL" sz="3200" kern="1200" dirty="0"/>
            <a:t> Kan</a:t>
          </a:r>
        </a:p>
      </dsp:txBody>
      <dsp:txXfrm>
        <a:off x="5731371" y="3824105"/>
        <a:ext cx="2106279" cy="1090538"/>
      </dsp:txXfrm>
    </dsp:sp>
    <dsp:sp modelId="{051D1FEC-DA35-4140-911A-E6C9701FD56C}">
      <dsp:nvSpPr>
        <dsp:cNvPr id="0" name=""/>
        <dsp:cNvSpPr/>
      </dsp:nvSpPr>
      <dsp:spPr>
        <a:xfrm>
          <a:off x="6152627" y="4672302"/>
          <a:ext cx="1895651" cy="36351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420" tIns="14605" rIns="58420" bIns="14605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 dirty="0"/>
            <a:t>Operations</a:t>
          </a:r>
        </a:p>
      </dsp:txBody>
      <dsp:txXfrm>
        <a:off x="6152627" y="4672302"/>
        <a:ext cx="1895651" cy="363512"/>
      </dsp:txXfrm>
    </dsp:sp>
    <dsp:sp modelId="{D6774A1E-D16B-40AD-805F-6A532B60E59B}">
      <dsp:nvSpPr>
        <dsp:cNvPr id="0" name=""/>
        <dsp:cNvSpPr/>
      </dsp:nvSpPr>
      <dsp:spPr>
        <a:xfrm>
          <a:off x="1492633" y="2103479"/>
          <a:ext cx="2106279" cy="10905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153887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200" kern="1200" dirty="0"/>
            <a:t>Aya </a:t>
          </a:r>
          <a:r>
            <a:rPr lang="nl-NL" sz="3200" kern="1200" dirty="0" err="1"/>
            <a:t>Sanka</a:t>
          </a:r>
          <a:endParaRPr lang="nl-NL" sz="3200" kern="1200" dirty="0"/>
        </a:p>
      </dsp:txBody>
      <dsp:txXfrm>
        <a:off x="1492633" y="2103479"/>
        <a:ext cx="2106279" cy="1090538"/>
      </dsp:txXfrm>
    </dsp:sp>
    <dsp:sp modelId="{4E3A5B42-6802-44E8-A5B8-7D5E2C4F1151}">
      <dsp:nvSpPr>
        <dsp:cNvPr id="0" name=""/>
        <dsp:cNvSpPr/>
      </dsp:nvSpPr>
      <dsp:spPr>
        <a:xfrm>
          <a:off x="1913889" y="2951675"/>
          <a:ext cx="1895651" cy="36351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420" tIns="14605" rIns="58420" bIns="14605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300" kern="1200" dirty="0" err="1"/>
            <a:t>ceo</a:t>
          </a:r>
          <a:r>
            <a:rPr lang="nl-NL" sz="2300" kern="1200" dirty="0"/>
            <a:t> assistent</a:t>
          </a:r>
        </a:p>
      </dsp:txBody>
      <dsp:txXfrm>
        <a:off x="1913889" y="2951675"/>
        <a:ext cx="1895651" cy="363512"/>
      </dsp:txXfrm>
    </dsp:sp>
    <dsp:sp modelId="{8013A204-AD89-4BD0-9F7A-CD4A6302AE40}">
      <dsp:nvSpPr>
        <dsp:cNvPr id="0" name=""/>
        <dsp:cNvSpPr/>
      </dsp:nvSpPr>
      <dsp:spPr>
        <a:xfrm>
          <a:off x="4318458" y="2103479"/>
          <a:ext cx="2106279" cy="10905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153887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200" kern="1200" dirty="0"/>
            <a:t>Kenji </a:t>
          </a:r>
          <a:r>
            <a:rPr lang="nl-NL" sz="3200" kern="1200" dirty="0" err="1"/>
            <a:t>Kimura</a:t>
          </a:r>
          <a:endParaRPr lang="nl-NL" sz="3200" kern="1200" dirty="0"/>
        </a:p>
      </dsp:txBody>
      <dsp:txXfrm>
        <a:off x="4318458" y="2103479"/>
        <a:ext cx="2106279" cy="1090538"/>
      </dsp:txXfrm>
    </dsp:sp>
    <dsp:sp modelId="{22197E8A-382B-4A09-9517-3B59330DCA7F}">
      <dsp:nvSpPr>
        <dsp:cNvPr id="0" name=""/>
        <dsp:cNvSpPr/>
      </dsp:nvSpPr>
      <dsp:spPr>
        <a:xfrm>
          <a:off x="4739714" y="2951675"/>
          <a:ext cx="1895651" cy="36351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180" tIns="10795" rIns="43180" bIns="10795" numCol="1" spcCol="1270" anchor="ctr" anchorCtr="0">
          <a:noAutofit/>
        </a:bodyPr>
        <a:lstStyle/>
        <a:p>
          <a:pPr marL="0" lvl="0" indent="0" algn="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Personal assistent</a:t>
          </a:r>
        </a:p>
      </dsp:txBody>
      <dsp:txXfrm>
        <a:off x="4739714" y="2951675"/>
        <a:ext cx="1895651" cy="3635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871BEE-E162-6626-29E6-0DB591B9C0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8B185A4-AB5E-15CE-A516-73B3769B4E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D0E1466-A602-0094-767E-E59145B3C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463-62B1-4CF7-89A3-2E2F2CA144DD}" type="datetimeFigureOut">
              <a:rPr lang="nl-NL" smtClean="0"/>
              <a:t>6-10-2025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A22B3DA-B646-0DEE-B10A-D969AE539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760DEC1-5A9F-5EF0-35D7-A1A628647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4F309-0350-42FC-838A-03EC97A2DA35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32591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93F00B-1FE3-839D-F9D3-5C58D306D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F30311E9-5702-DDC2-7E0A-A59027D1D8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60B447B-2FE7-8C71-11AB-A6DA0C1B2E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A8849F7-4202-5255-9FB5-E5D881B59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463-62B1-4CF7-89A3-2E2F2CA144DD}" type="datetimeFigureOut">
              <a:rPr lang="nl-NL" smtClean="0"/>
              <a:t>6-10-2025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18862EA-521D-4E95-2F1B-713F8D7F6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CE8E446-FF45-2360-04D7-32544E011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4F309-0350-42FC-838A-03EC97A2DA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03344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6C04AD-424F-AC0C-D831-B32C981E1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C4AA9C22-ADBA-3021-067D-706EC725D4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3C46D06-491A-5903-0558-E276C82AC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463-62B1-4CF7-89A3-2E2F2CA144DD}" type="datetimeFigureOut">
              <a:rPr lang="nl-NL" smtClean="0"/>
              <a:t>6-10-2025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AF8A286-4CD3-CA54-3218-840F71ECA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54535C2-421E-0A46-7D23-CE2B863C5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4F309-0350-42FC-838A-03EC97A2DA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282175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1745FC47-F1BE-51FD-0141-1C5603A9A3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25494EEC-5AC8-68AB-6FD6-8598F0BA10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6C245BA-770A-6579-DFDA-41887D7D8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463-62B1-4CF7-89A3-2E2F2CA144DD}" type="datetimeFigureOut">
              <a:rPr lang="nl-NL" smtClean="0"/>
              <a:t>6-10-2025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73C522E-D28A-9014-4DE2-AD07D84CC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1614C94-D70C-86CE-98CD-E0D6BE996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4F309-0350-42FC-838A-03EC97A2DA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61495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E2932D-C4BB-9221-DCDA-B670CF9D7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625D55D-3F32-456F-2C26-C14613176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D3A51E1-6B23-2B5F-F10F-9884FFFF2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463-62B1-4CF7-89A3-2E2F2CA144DD}" type="datetimeFigureOut">
              <a:rPr lang="nl-NL" smtClean="0"/>
              <a:t>6-10-2025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B86A919-1A08-32AB-76C2-095D32E8F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71448F1-D2D9-01AA-7F56-9FDA11A38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4F309-0350-42FC-838A-03EC97A2DA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57766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3A1466-0865-C061-3A06-0CBBF6995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dirty="0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676A6AA-1D50-946F-C30D-C61C604C8C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5A515BF-693E-81F6-9F16-739A6EF71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463-62B1-4CF7-89A3-2E2F2CA144DD}" type="datetimeFigureOut">
              <a:rPr lang="nl-NL" smtClean="0"/>
              <a:t>6-10-2025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566B3C7-2388-5980-A6D0-27B6E02EB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2B05BB9-27AC-C645-2895-7BFC3FD6E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4F309-0350-42FC-838A-03EC97A2DA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5809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3E61E4-F5C2-F435-76A9-0465CC6DA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C839EF4-E15B-A823-C0A0-ACDBFC7A6B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42529631-A834-2BD8-76C1-CA4D488E5F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11332EE-56E8-F2BC-084B-D22236655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463-62B1-4CF7-89A3-2E2F2CA144DD}" type="datetimeFigureOut">
              <a:rPr lang="nl-NL" smtClean="0"/>
              <a:t>6-10-2025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703DA83-A462-3A54-EE27-E96DF8A4D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8BD7ADA-1B3F-1336-B731-AEE81BDBC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4F309-0350-42FC-838A-03EC97A2DA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2436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4CC4D9-123C-0889-7FA2-921075BE8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3F4A4AC-B284-C020-09F6-1570BBEA43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8A2B4F7-B565-D7D4-654E-2C55D73A36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2282ADA3-D7D3-FD86-5A47-3E73FE8F15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FFDC33F3-E6F4-6B80-C596-011808C283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C9219565-ED95-001F-8B68-A69E4C4A2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463-62B1-4CF7-89A3-2E2F2CA144DD}" type="datetimeFigureOut">
              <a:rPr lang="nl-NL" smtClean="0"/>
              <a:t>6-10-2025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A8FCD5A2-0848-69BB-AA9D-F28FEC3CE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4E92B5BA-05AF-E5A9-F560-759C72BE6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4F309-0350-42FC-838A-03EC97A2DA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25267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4CC4D9-123C-0889-7FA2-921075BE8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3F4A4AC-B284-C020-09F6-1570BBEA43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33120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8A2B4F7-B565-D7D4-654E-2C55D73A36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3312000" cy="3684588"/>
          </a:xfrm>
        </p:spPr>
        <p:txBody>
          <a:bodyPr/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2282ADA3-D7D3-FD86-5A47-3E73FE8F15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040211" y="1681163"/>
            <a:ext cx="33120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FFDC33F3-E6F4-6B80-C596-011808C283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040211" y="2505075"/>
            <a:ext cx="3312000" cy="3684588"/>
          </a:xfrm>
        </p:spPr>
        <p:txBody>
          <a:bodyPr/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C9219565-ED95-001F-8B68-A69E4C4A2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463-62B1-4CF7-89A3-2E2F2CA144DD}" type="datetimeFigureOut">
              <a:rPr lang="nl-NL" smtClean="0"/>
              <a:t>6-10-2025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A8FCD5A2-0848-69BB-AA9D-F28FEC3CE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4E92B5BA-05AF-E5A9-F560-759C72BE6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4F309-0350-42FC-838A-03EC97A2DA35}" type="slidenum">
              <a:rPr lang="nl-NL" smtClean="0"/>
              <a:t>‹nr.›</a:t>
            </a:fld>
            <a:endParaRPr lang="nl-NL"/>
          </a:p>
        </p:txBody>
      </p:sp>
      <p:sp>
        <p:nvSpPr>
          <p:cNvPr id="10" name="Tijdelijke aanduiding voor tekst 4">
            <a:extLst>
              <a:ext uri="{FF2B5EF4-FFF2-40B4-BE49-F238E27FC236}">
                <a16:creationId xmlns:a16="http://schemas.microsoft.com/office/drawing/2014/main" id="{74C8E7CC-EC57-212F-D468-3182609542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0000" y="1690688"/>
            <a:ext cx="33120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Klikken om de tekststijl van het model te bewerken</a:t>
            </a:r>
          </a:p>
        </p:txBody>
      </p:sp>
      <p:sp>
        <p:nvSpPr>
          <p:cNvPr id="11" name="Tijdelijke aanduiding voor inhoud 5">
            <a:extLst>
              <a:ext uri="{FF2B5EF4-FFF2-40B4-BE49-F238E27FC236}">
                <a16:creationId xmlns:a16="http://schemas.microsoft.com/office/drawing/2014/main" id="{494EEC23-5F49-F408-C1ED-9F6E4D0B590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36823" y="2501107"/>
            <a:ext cx="3312000" cy="3684588"/>
          </a:xfrm>
        </p:spPr>
        <p:txBody>
          <a:bodyPr/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1804300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BA60AD-1558-1A95-ED4F-478683E6E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E5748CB-3D93-97CD-1873-2355C2EE9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463-62B1-4CF7-89A3-2E2F2CA144DD}" type="datetimeFigureOut">
              <a:rPr lang="nl-NL" smtClean="0"/>
              <a:t>6-10-2025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81BA041-1F40-400D-65A7-0B5B6DC50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8E29915-3A68-7351-DB3E-2FECBA0E0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4F309-0350-42FC-838A-03EC97A2DA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93316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F5E871C0-9967-B7B0-10DA-65EC66416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463-62B1-4CF7-89A3-2E2F2CA144DD}" type="datetimeFigureOut">
              <a:rPr lang="nl-NL" smtClean="0"/>
              <a:t>6-10-2025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8993D2F5-A938-A05F-4084-0E65D2ED2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779D699-779C-2974-95DA-3270C1600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4F309-0350-42FC-838A-03EC97A2DA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67826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CBC7D8-96AF-52F1-6C17-6D1587F04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30CAEEC-3D51-0D1E-E6FF-EBDD4BD93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EC38F52-7FC7-767A-19EF-8E6D3B0A32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48CB530-C0DC-115E-EB98-064602DA1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463-62B1-4CF7-89A3-2E2F2CA144DD}" type="datetimeFigureOut">
              <a:rPr lang="nl-NL" smtClean="0"/>
              <a:t>6-10-2025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13BFFD6-436F-82F5-555D-DD222DA47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9DD0907-B4E6-C622-A59B-AD1B57E55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4F309-0350-42FC-838A-03EC97A2DA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51501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Magenta, violet, paars, laser&#10;&#10;Door AI gegenereerde inhoud is mogelijk onjuist.">
            <a:extLst>
              <a:ext uri="{FF2B5EF4-FFF2-40B4-BE49-F238E27FC236}">
                <a16:creationId xmlns:a16="http://schemas.microsoft.com/office/drawing/2014/main" id="{AF8F65C4-7B98-98D0-6C86-25272CA00178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60"/>
            <a:ext cx="12192000" cy="6832879"/>
          </a:xfrm>
          <a:prstGeom prst="rect">
            <a:avLst/>
          </a:prstGeom>
        </p:spPr>
      </p:pic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87B655CD-B2BD-BE75-EB50-6753C6461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E10E51B-4D55-8FBF-DA77-F90445A59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5F738E5-61FA-D899-8680-C180112F71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CAC463-62B1-4CF7-89A3-2E2F2CA144DD}" type="datetimeFigureOut">
              <a:rPr lang="nl-NL" smtClean="0"/>
              <a:t>6-10-2025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CBC9346-1FCF-F573-56B9-74314A41DB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BE10977-7401-2E8A-085A-59342D13C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73926" y="636755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3F0E343C-7719-A3BA-BC63-33BA935D8838}"/>
              </a:ext>
            </a:extLst>
          </p:cNvPr>
          <p:cNvSpPr txBox="1"/>
          <p:nvPr userDrawn="1"/>
        </p:nvSpPr>
        <p:spPr>
          <a:xfrm>
            <a:off x="11564509" y="6411621"/>
            <a:ext cx="62749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200" dirty="0">
                <a:solidFill>
                  <a:schemeClr val="bg1">
                    <a:lumMod val="65000"/>
                  </a:schemeClr>
                </a:solidFill>
              </a:rPr>
              <a:t>SD25</a:t>
            </a:r>
          </a:p>
        </p:txBody>
      </p:sp>
      <p:pic>
        <p:nvPicPr>
          <p:cNvPr id="11" name="Afbeelding 10" descr="Afbeelding met Lettertype, Graphics, logo, zwart&#10;&#10;Door AI gegenereerde inhoud is mogelijk onjuist.">
            <a:extLst>
              <a:ext uri="{FF2B5EF4-FFF2-40B4-BE49-F238E27FC236}">
                <a16:creationId xmlns:a16="http://schemas.microsoft.com/office/drawing/2014/main" id="{0CB997FA-222F-E38F-ECD4-384E0D779E12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1621"/>
            <a:ext cx="1440000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569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DLaM Display" panose="02010000000000000000" pitchFamily="2" charset="0"/>
          <a:ea typeface="ADLaM Display" panose="02010000000000000000" pitchFamily="2" charset="0"/>
          <a:cs typeface="ADLaM Display" panose="0201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DLaM Display" panose="02010000000000000000" pitchFamily="2" charset="0"/>
          <a:ea typeface="ADLaM Display" panose="02010000000000000000" pitchFamily="2" charset="0"/>
          <a:cs typeface="ADLaM Display" panose="0201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DLaM Display" panose="02010000000000000000" pitchFamily="2" charset="0"/>
          <a:ea typeface="ADLaM Display" panose="02010000000000000000" pitchFamily="2" charset="0"/>
          <a:cs typeface="ADLaM Display" panose="0201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DLaM Display" panose="02010000000000000000" pitchFamily="2" charset="0"/>
          <a:ea typeface="ADLaM Display" panose="02010000000000000000" pitchFamily="2" charset="0"/>
          <a:cs typeface="ADLaM Display" panose="0201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DLaM Display" panose="02010000000000000000" pitchFamily="2" charset="0"/>
          <a:ea typeface="ADLaM Display" panose="02010000000000000000" pitchFamily="2" charset="0"/>
          <a:cs typeface="ADLaM Display" panose="0201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DLaM Display" panose="02010000000000000000" pitchFamily="2" charset="0"/>
          <a:ea typeface="ADLaM Display" panose="02010000000000000000" pitchFamily="2" charset="0"/>
          <a:cs typeface="ADLaM Display" panose="0201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6.xml"/><Relationship Id="rId1" Type="http://schemas.openxmlformats.org/officeDocument/2006/relationships/slideLayout" Target="../slideLayouts/slideLayout4.xml"/><Relationship Id="rId4" Type="http://schemas.openxmlformats.org/officeDocument/2006/relationships/slide" Target="slide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9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EE89CCB1-6FBA-D7BD-4E85-8AADD450C3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Welkom</a:t>
            </a:r>
          </a:p>
        </p:txBody>
      </p:sp>
      <p:sp>
        <p:nvSpPr>
          <p:cNvPr id="7" name="Ondertitel 6">
            <a:extLst>
              <a:ext uri="{FF2B5EF4-FFF2-40B4-BE49-F238E27FC236}">
                <a16:creationId xmlns:a16="http://schemas.microsoft.com/office/drawing/2014/main" id="{60633658-80C3-C7A2-9071-BC37D51F78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2321107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C801EF0-3B94-B277-89D6-CDD41C1D6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Organigram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F69B0B4-BB83-1CBA-55B8-695422021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177479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582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3BEEF0F-AA19-E10E-E459-759EBC5CB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Marktleider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7414C74-61BA-ED1E-0C9D-01D42C336A1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b="0" i="0" dirty="0" err="1">
                <a:solidFill>
                  <a:srgbClr val="2E3742"/>
                </a:solidFill>
                <a:effectLst/>
                <a:latin typeface="Inter"/>
              </a:rPr>
              <a:t>Synology</a:t>
            </a:r>
            <a:r>
              <a:rPr lang="nl-NL" b="0" i="0" dirty="0">
                <a:solidFill>
                  <a:srgbClr val="2E3742"/>
                </a:solidFill>
                <a:effectLst/>
                <a:latin typeface="Inter"/>
              </a:rPr>
              <a:t> geniet het vertrouwen van de beste en slimste mensen uit de IT-industrie. Onze systemen werden meer dan zes miljoen keer geïnstalleerd. We zetten ons dan ook in om de manier waarop bedrijven hun gegevens beheren voorgoed te veranderen: elegant en simpel, veilig en betrouwbaar. </a:t>
            </a:r>
            <a:endParaRPr lang="nl-NL" dirty="0"/>
          </a:p>
        </p:txBody>
      </p:sp>
      <p:graphicFrame>
        <p:nvGraphicFramePr>
          <p:cNvPr id="9" name="Tijdelijke aanduiding voor inhoud 8">
            <a:extLst>
              <a:ext uri="{FF2B5EF4-FFF2-40B4-BE49-F238E27FC236}">
                <a16:creationId xmlns:a16="http://schemas.microsoft.com/office/drawing/2014/main" id="{77FBA6B2-AEF7-1089-6664-919A5DBC5DE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167641438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86198045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62920E-597F-5B99-0B83-152F76850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Onze Producten</a:t>
            </a:r>
          </a:p>
        </p:txBody>
      </p:sp>
      <p:sp>
        <p:nvSpPr>
          <p:cNvPr id="6" name="Rechthoek: afgeronde hoeken 5">
            <a:hlinkClick r:id="rId2" action="ppaction://hlinksldjump"/>
            <a:extLst>
              <a:ext uri="{FF2B5EF4-FFF2-40B4-BE49-F238E27FC236}">
                <a16:creationId xmlns:a16="http://schemas.microsoft.com/office/drawing/2014/main" id="{0DE9457C-EEE1-638D-D736-754199124A04}"/>
              </a:ext>
            </a:extLst>
          </p:cNvPr>
          <p:cNvSpPr/>
          <p:nvPr/>
        </p:nvSpPr>
        <p:spPr>
          <a:xfrm>
            <a:off x="7777316" y="2521310"/>
            <a:ext cx="2966885" cy="1494964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462C60DA-9712-1468-4421-E978D8243BA8}"/>
              </a:ext>
            </a:extLst>
          </p:cNvPr>
          <p:cNvSpPr txBox="1"/>
          <p:nvPr/>
        </p:nvSpPr>
        <p:spPr>
          <a:xfrm>
            <a:off x="8171142" y="2914848"/>
            <a:ext cx="46850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Back-up</a:t>
            </a:r>
          </a:p>
        </p:txBody>
      </p:sp>
      <p:sp>
        <p:nvSpPr>
          <p:cNvPr id="15" name="Rechthoek: afgeronde hoeken 14">
            <a:hlinkClick r:id="rId3" action="ppaction://hlinksldjump"/>
            <a:extLst>
              <a:ext uri="{FF2B5EF4-FFF2-40B4-BE49-F238E27FC236}">
                <a16:creationId xmlns:a16="http://schemas.microsoft.com/office/drawing/2014/main" id="{397A5A5A-14AF-0771-3E23-4CEC83A37DB9}"/>
              </a:ext>
            </a:extLst>
          </p:cNvPr>
          <p:cNvSpPr/>
          <p:nvPr/>
        </p:nvSpPr>
        <p:spPr>
          <a:xfrm>
            <a:off x="4419599" y="2521310"/>
            <a:ext cx="2966885" cy="1494964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17" name="Rechthoek: afgeronde hoeken 16">
            <a:hlinkClick r:id="rId4" action="ppaction://hlinksldjump"/>
            <a:extLst>
              <a:ext uri="{FF2B5EF4-FFF2-40B4-BE49-F238E27FC236}">
                <a16:creationId xmlns:a16="http://schemas.microsoft.com/office/drawing/2014/main" id="{8DE78964-E2D5-9DEC-6ECD-7A232346579B}"/>
              </a:ext>
            </a:extLst>
          </p:cNvPr>
          <p:cNvSpPr/>
          <p:nvPr/>
        </p:nvSpPr>
        <p:spPr>
          <a:xfrm>
            <a:off x="1061882" y="2521310"/>
            <a:ext cx="2966885" cy="149496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66BEED9F-6CA5-350D-9C00-30616C991FD2}"/>
              </a:ext>
            </a:extLst>
          </p:cNvPr>
          <p:cNvSpPr txBox="1"/>
          <p:nvPr/>
        </p:nvSpPr>
        <p:spPr>
          <a:xfrm>
            <a:off x="1784555" y="2914848"/>
            <a:ext cx="27726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NAS</a:t>
            </a: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52694009-1E6B-745D-E522-107EBA112951}"/>
              </a:ext>
            </a:extLst>
          </p:cNvPr>
          <p:cNvSpPr txBox="1"/>
          <p:nvPr/>
        </p:nvSpPr>
        <p:spPr>
          <a:xfrm>
            <a:off x="4557252" y="2890736"/>
            <a:ext cx="53929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Bewaking</a:t>
            </a:r>
          </a:p>
        </p:txBody>
      </p:sp>
    </p:spTree>
    <p:extLst>
      <p:ext uri="{BB962C8B-B14F-4D97-AF65-F5344CB8AC3E}">
        <p14:creationId xmlns:p14="http://schemas.microsoft.com/office/powerpoint/2010/main" val="318473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B7F52B8-1FBC-B754-F3E3-6DE143A6C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NAS</a:t>
            </a:r>
          </a:p>
        </p:txBody>
      </p:sp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644A28F0-F111-4073-24D0-98DAE36A0F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NAS DS423</a:t>
            </a:r>
          </a:p>
        </p:txBody>
      </p:sp>
      <p:pic>
        <p:nvPicPr>
          <p:cNvPr id="10" name="Tijdelijke aanduiding voor inhoud 9" descr="Afbeelding met elektronica, Elektronisch apparaat, computer&#10;&#10;Door AI gegenereerde inhoud is mogelijk onjuist.">
            <a:extLst>
              <a:ext uri="{FF2B5EF4-FFF2-40B4-BE49-F238E27FC236}">
                <a16:creationId xmlns:a16="http://schemas.microsoft.com/office/drawing/2014/main" id="{CBB809C3-CA8A-EF47-A14F-3263DDD41D7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3355894"/>
            <a:ext cx="3311525" cy="1982949"/>
          </a:xfrm>
        </p:spPr>
      </p:pic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3538662-244A-6700-8B8E-1976443631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NL" dirty="0"/>
              <a:t>NAS DS223j</a:t>
            </a:r>
          </a:p>
        </p:txBody>
      </p:sp>
      <p:pic>
        <p:nvPicPr>
          <p:cNvPr id="12" name="Tijdelijke aanduiding voor inhoud 11" descr="Afbeelding met tekst, computer, ontwerp&#10;&#10;Door AI gegenereerde inhoud is mogelijk onjuist.">
            <a:extLst>
              <a:ext uri="{FF2B5EF4-FFF2-40B4-BE49-F238E27FC236}">
                <a16:creationId xmlns:a16="http://schemas.microsoft.com/office/drawing/2014/main" id="{05C6D1A0-3FD4-02A1-A672-7858B5207C7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688" y="3355894"/>
            <a:ext cx="3311525" cy="1982949"/>
          </a:xfr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177DBAB7-AF73-FC82-7120-F330E70E75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jdelijke aanduiding voor inhoud 7">
            <a:extLst>
              <a:ext uri="{FF2B5EF4-FFF2-40B4-BE49-F238E27FC236}">
                <a16:creationId xmlns:a16="http://schemas.microsoft.com/office/drawing/2014/main" id="{91B23B71-648B-D162-0D77-74B61793F58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nl-NL" dirty="0">
                <a:solidFill>
                  <a:srgbClr val="2E3742"/>
                </a:solidFill>
                <a:latin typeface="Inter"/>
              </a:rPr>
              <a:t>Een Network </a:t>
            </a:r>
            <a:r>
              <a:rPr lang="nl-NL" dirty="0" err="1">
                <a:solidFill>
                  <a:srgbClr val="2E3742"/>
                </a:solidFill>
                <a:latin typeface="Inter"/>
              </a:rPr>
              <a:t>Attached</a:t>
            </a:r>
            <a:r>
              <a:rPr lang="nl-NL" dirty="0">
                <a:solidFill>
                  <a:srgbClr val="2E3742"/>
                </a:solidFill>
                <a:latin typeface="Inter"/>
              </a:rPr>
              <a:t> Storage (NAS) biedt een centrale locatie op een netwerk waar u gegevens kunt opslaan. Een </a:t>
            </a:r>
            <a:r>
              <a:rPr lang="nl-NL" dirty="0" err="1">
                <a:solidFill>
                  <a:srgbClr val="2E3742"/>
                </a:solidFill>
                <a:latin typeface="Inter"/>
              </a:rPr>
              <a:t>Synology</a:t>
            </a:r>
            <a:r>
              <a:rPr lang="nl-NL" dirty="0">
                <a:solidFill>
                  <a:srgbClr val="2E3742"/>
                </a:solidFill>
                <a:latin typeface="Inter"/>
              </a:rPr>
              <a:t> NAS gaat nog een stap verder en biedt u de mogelijkheid een </a:t>
            </a:r>
            <a:r>
              <a:rPr lang="nl-NL" dirty="0" err="1">
                <a:solidFill>
                  <a:srgbClr val="2E3742"/>
                </a:solidFill>
                <a:latin typeface="Inter"/>
              </a:rPr>
              <a:t>privécloud</a:t>
            </a:r>
            <a:r>
              <a:rPr lang="nl-NL" dirty="0">
                <a:solidFill>
                  <a:srgbClr val="2E3742"/>
                </a:solidFill>
                <a:latin typeface="Inter"/>
              </a:rPr>
              <a:t> te bouwen voor het vrij en veilig opslaan, raadplegen, back-uppen en delen van bestanden.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39952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619BDD-C449-DD30-762B-9FAC21C07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Back-up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1902715-F5EC-5163-F37B-AF0D71737A2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nl-NL" dirty="0"/>
              <a:t>Bescherm uw pc’s en </a:t>
            </a:r>
            <a:r>
              <a:rPr lang="nl-NL" dirty="0" err="1"/>
              <a:t>Mac’s</a:t>
            </a:r>
            <a:r>
              <a:rPr lang="nl-NL" dirty="0"/>
              <a:t> tegen rampen</a:t>
            </a:r>
          </a:p>
          <a:p>
            <a:pPr lvl="1"/>
            <a:r>
              <a:rPr lang="nl-NL" dirty="0"/>
              <a:t>Begin met het beschermen van uw pc’s en </a:t>
            </a:r>
            <a:r>
              <a:rPr lang="nl-NL" dirty="0" err="1"/>
              <a:t>Mac’s</a:t>
            </a:r>
            <a:r>
              <a:rPr lang="nl-NL" dirty="0"/>
              <a:t> om het risico op </a:t>
            </a:r>
            <a:r>
              <a:rPr lang="nl-NL" dirty="0" err="1"/>
              <a:t>ransomware</a:t>
            </a:r>
            <a:r>
              <a:rPr lang="nl-NL" dirty="0"/>
              <a:t> en systeemcrashes te minimaliseren.</a:t>
            </a:r>
          </a:p>
          <a:p>
            <a:r>
              <a:rPr lang="nl-NL" dirty="0"/>
              <a:t>Eenvoudige installatie</a:t>
            </a:r>
          </a:p>
          <a:p>
            <a:pPr lvl="1"/>
            <a:r>
              <a:rPr lang="nl-NL" dirty="0"/>
              <a:t>Neem de Active </a:t>
            </a:r>
            <a:r>
              <a:rPr lang="nl-NL" dirty="0" err="1"/>
              <a:t>Backup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Business Agent eenvoudig in gebruik op compatibele pc’s en </a:t>
            </a:r>
            <a:r>
              <a:rPr lang="nl-NL" dirty="0" err="1"/>
              <a:t>Mac’s</a:t>
            </a:r>
            <a:r>
              <a:rPr lang="nl-NL" dirty="0"/>
              <a:t>.</a:t>
            </a:r>
          </a:p>
          <a:p>
            <a:r>
              <a:rPr lang="nl-NL" dirty="0"/>
              <a:t>Bepaal uw back-upstrategie</a:t>
            </a:r>
          </a:p>
          <a:p>
            <a:pPr lvl="1"/>
            <a:r>
              <a:rPr lang="nl-NL" dirty="0"/>
              <a:t>Plan back-uptaken in of laat back-ups activeren door het vergrendelen van het scherm, afmelden of opstarten van de computer.</a:t>
            </a:r>
          </a:p>
          <a:p>
            <a:r>
              <a:rPr lang="nl-NL" dirty="0"/>
              <a:t>Herstelmedia maken</a:t>
            </a:r>
          </a:p>
          <a:p>
            <a:pPr lvl="1"/>
            <a:r>
              <a:rPr lang="nl-NL" dirty="0"/>
              <a:t>Maak USB- of ISO-opstartmedia om bare-</a:t>
            </a:r>
            <a:r>
              <a:rPr lang="nl-NL" dirty="0" err="1"/>
              <a:t>metalherstel</a:t>
            </a:r>
            <a:r>
              <a:rPr lang="nl-NL" dirty="0"/>
              <a:t> van Windows- en Mac-apparaten uit te voeren.</a:t>
            </a:r>
          </a:p>
        </p:txBody>
      </p:sp>
      <p:pic>
        <p:nvPicPr>
          <p:cNvPr id="5" name="Introducing BeeDrive Synology - YouTube">
            <a:hlinkClick r:id="" action="ppaction://media"/>
            <a:extLst>
              <a:ext uri="{FF2B5EF4-FFF2-40B4-BE49-F238E27FC236}">
                <a16:creationId xmlns:a16="http://schemas.microsoft.com/office/drawing/2014/main" id="{41F4483A-5491-9631-4AD5-F131BF567025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72200" y="2544763"/>
            <a:ext cx="5181600" cy="2913062"/>
          </a:xfrm>
        </p:spPr>
      </p:pic>
    </p:spTree>
    <p:extLst>
      <p:ext uri="{BB962C8B-B14F-4D97-AF65-F5344CB8AC3E}">
        <p14:creationId xmlns:p14="http://schemas.microsoft.com/office/powerpoint/2010/main" val="2864655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3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9E97A6-4C53-71E2-0D46-5B4DA5FB4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425833" y="2317734"/>
            <a:ext cx="4799738" cy="1325563"/>
          </a:xfrm>
        </p:spPr>
        <p:txBody>
          <a:bodyPr/>
          <a:lstStyle/>
          <a:p>
            <a:pPr algn="ctr"/>
            <a:r>
              <a:rPr lang="nl-NL" dirty="0"/>
              <a:t>Bewaking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74F8590-A1BE-FBC5-ECB9-7000937361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122" y="122201"/>
            <a:ext cx="9786730" cy="6613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nk Panther">
            <a:hlinkClick r:id="" action="ppaction://media"/>
            <a:extLst>
              <a:ext uri="{FF2B5EF4-FFF2-40B4-BE49-F238E27FC236}">
                <a16:creationId xmlns:a16="http://schemas.microsoft.com/office/drawing/2014/main" id="{ECEA00DF-C6D7-97E6-6B33-38E3AA73DB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9148" y="122201"/>
            <a:ext cx="487363" cy="487363"/>
          </a:xfrm>
          <a:prstGeom prst="rect">
            <a:avLst/>
          </a:prstGeom>
        </p:spPr>
      </p:pic>
      <p:pic>
        <p:nvPicPr>
          <p:cNvPr id="5" name="Afbeelding 4" descr="Afbeelding met cilinder, licht, ontwerp&#10;&#10;Door AI gegenereerde inhoud is mogelijk onjuist.">
            <a:extLst>
              <a:ext uri="{FF2B5EF4-FFF2-40B4-BE49-F238E27FC236}">
                <a16:creationId xmlns:a16="http://schemas.microsoft.com/office/drawing/2014/main" id="{B9F2CFD1-0737-7A93-35EC-0C1834AEED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0524" y="2136596"/>
            <a:ext cx="720000" cy="720000"/>
          </a:xfrm>
          <a:prstGeom prst="rect">
            <a:avLst/>
          </a:prstGeom>
        </p:spPr>
      </p:pic>
      <p:pic>
        <p:nvPicPr>
          <p:cNvPr id="7" name="Afbeelding 6" descr="Afbeelding met zwart-wit, licht&#10;&#10;Door AI gegenereerde inhoud is mogelijk onjuist.">
            <a:extLst>
              <a:ext uri="{FF2B5EF4-FFF2-40B4-BE49-F238E27FC236}">
                <a16:creationId xmlns:a16="http://schemas.microsoft.com/office/drawing/2014/main" id="{5064AED0-49B6-BEFA-BB25-F035F8C86D6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1645" y="1887794"/>
            <a:ext cx="720000" cy="720000"/>
          </a:xfrm>
          <a:prstGeom prst="rect">
            <a:avLst/>
          </a:prstGeom>
        </p:spPr>
      </p:pic>
      <p:pic>
        <p:nvPicPr>
          <p:cNvPr id="8" name="Afbeelding 7" descr="Afbeelding met zwart-wit, licht&#10;&#10;Door AI gegenereerde inhoud is mogelijk onjuist.">
            <a:extLst>
              <a:ext uri="{FF2B5EF4-FFF2-40B4-BE49-F238E27FC236}">
                <a16:creationId xmlns:a16="http://schemas.microsoft.com/office/drawing/2014/main" id="{78C0E886-1630-9EEC-742B-234BB7B911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3166" y="1527794"/>
            <a:ext cx="720000" cy="720000"/>
          </a:xfrm>
          <a:prstGeom prst="rect">
            <a:avLst/>
          </a:prstGeom>
        </p:spPr>
      </p:pic>
      <p:pic>
        <p:nvPicPr>
          <p:cNvPr id="10" name="Afbeelding 9" descr="Afbeelding met zwart-wit, licht&#10;&#10;Door AI gegenereerde inhoud is mogelijk onjuist.">
            <a:extLst>
              <a:ext uri="{FF2B5EF4-FFF2-40B4-BE49-F238E27FC236}">
                <a16:creationId xmlns:a16="http://schemas.microsoft.com/office/drawing/2014/main" id="{8694F69C-244E-74C8-0346-5A0638D2CA4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707" y="4282469"/>
            <a:ext cx="720000" cy="720000"/>
          </a:xfrm>
          <a:prstGeom prst="rect">
            <a:avLst/>
          </a:prstGeom>
        </p:spPr>
      </p:pic>
      <p:pic>
        <p:nvPicPr>
          <p:cNvPr id="11" name="Afbeelding 10" descr="Afbeelding met cilinder, licht, ontwerp&#10;&#10;Door AI gegenereerde inhoud is mogelijk onjuist.">
            <a:extLst>
              <a:ext uri="{FF2B5EF4-FFF2-40B4-BE49-F238E27FC236}">
                <a16:creationId xmlns:a16="http://schemas.microsoft.com/office/drawing/2014/main" id="{8062E6E3-54DC-F571-0866-2DA5F52DE2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415" y="4361404"/>
            <a:ext cx="720000" cy="720000"/>
          </a:xfrm>
          <a:prstGeom prst="rect">
            <a:avLst/>
          </a:prstGeom>
        </p:spPr>
      </p:pic>
      <p:pic>
        <p:nvPicPr>
          <p:cNvPr id="12" name="Afbeelding 11" descr="Afbeelding met cilinder, licht, ontwerp&#10;&#10;Door AI gegenereerde inhoud is mogelijk onjuist.">
            <a:extLst>
              <a:ext uri="{FF2B5EF4-FFF2-40B4-BE49-F238E27FC236}">
                <a16:creationId xmlns:a16="http://schemas.microsoft.com/office/drawing/2014/main" id="{320C8600-47C4-9551-E9F6-EF323C8DC2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964" y="416089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35023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1250</TotalTime>
  <Words>222</Words>
  <Application>Microsoft Office PowerPoint</Application>
  <PresentationFormat>Breedbeeld</PresentationFormat>
  <Paragraphs>35</Paragraphs>
  <Slides>7</Slides>
  <Notes>0</Notes>
  <HiddenSlides>3</HiddenSlides>
  <MMClips>2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2" baseType="lpstr">
      <vt:lpstr>ADLaM Display</vt:lpstr>
      <vt:lpstr>Aptos</vt:lpstr>
      <vt:lpstr>Arial</vt:lpstr>
      <vt:lpstr>Inter</vt:lpstr>
      <vt:lpstr>Kantoorthema</vt:lpstr>
      <vt:lpstr>Welkom</vt:lpstr>
      <vt:lpstr>Organigram</vt:lpstr>
      <vt:lpstr>Marktleider</vt:lpstr>
      <vt:lpstr>Onze Producten</vt:lpstr>
      <vt:lpstr>NAS</vt:lpstr>
      <vt:lpstr>Back-up</vt:lpstr>
      <vt:lpstr>Bewaking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Stefan Kokken</dc:creator>
  <cp:keywords>SD25-2</cp:keywords>
  <cp:lastModifiedBy>Spierings, S.J. (Sytze)</cp:lastModifiedBy>
  <cp:revision>3</cp:revision>
  <dcterms:created xsi:type="dcterms:W3CDTF">2024-09-30T07:42:29Z</dcterms:created>
  <dcterms:modified xsi:type="dcterms:W3CDTF">2025-10-06T10:52:36Z</dcterms:modified>
</cp:coreProperties>
</file>

<file path=docProps/thumbnail.jpeg>
</file>